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1" r:id="rId1"/>
  </p:sldMasterIdLst>
  <p:notesMasterIdLst>
    <p:notesMasterId r:id="rId19"/>
  </p:notesMasterIdLst>
  <p:sldIdLst>
    <p:sldId id="256"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Lst>
  <p:sldSz cx="9144000" cy="5143500" type="screen16x9"/>
  <p:notesSz cx="6858000" cy="9144000"/>
  <p:embeddedFontLst>
    <p:embeddedFont>
      <p:font typeface="Amatic SC" panose="00000500000000000000" pitchFamily="2" charset="-79"/>
      <p:regular r:id="rId20"/>
      <p:bold r:id="rId21"/>
    </p:embeddedFont>
    <p:embeddedFont>
      <p:font typeface="Comic Sans MS" panose="030F0702030302020204" pitchFamily="66" charset="0"/>
      <p:regular r:id="rId22"/>
      <p:bold r:id="rId23"/>
      <p:italic r:id="rId24"/>
      <p:boldItalic r:id="rId25"/>
    </p:embeddedFont>
    <p:embeddedFont>
      <p:font typeface="Constantia" panose="02030602050306030303" pitchFamily="18" charset="0"/>
      <p:regular r:id="rId26"/>
      <p:bold r:id="rId27"/>
      <p:italic r:id="rId28"/>
      <p:boldItalic r:id="rId29"/>
    </p:embeddedFont>
    <p:embeddedFont>
      <p:font typeface="Denk One" panose="020B0604020202020204" charset="0"/>
      <p:regular r:id="rId30"/>
    </p:embeddedFont>
    <p:embeddedFont>
      <p:font typeface="DM Serif Text" pitchFamily="2" charset="0"/>
      <p:regular r:id="rId31"/>
      <p:italic r:id="rId32"/>
    </p:embeddedFont>
    <p:embeddedFont>
      <p:font typeface="Fira Sans Extra Condensed" panose="020B0503050000020004" pitchFamily="34" charset="0"/>
      <p:regular r:id="rId33"/>
      <p:bold r:id="rId34"/>
      <p:italic r:id="rId35"/>
      <p:boldItalic r:id="rId36"/>
    </p:embeddedFont>
    <p:embeddedFont>
      <p:font typeface="Orbitron" panose="020B0604020202020204" charset="0"/>
      <p:regular r:id="rId37"/>
      <p:bold r:id="rId38"/>
    </p:embeddedFont>
    <p:embeddedFont>
      <p:font typeface="Quicksand" panose="020B0604020202020204" charset="0"/>
      <p:regular r:id="rId39"/>
      <p:bold r:id="rId40"/>
    </p:embeddedFont>
    <p:embeddedFont>
      <p:font typeface="Rubik Light" panose="020B0604020202020204" charset="-79"/>
      <p:regular r:id="rId41"/>
      <p:bold r:id="rId42"/>
      <p:italic r:id="rId43"/>
      <p:boldItalic r:id="rId44"/>
    </p:embeddedFont>
    <p:embeddedFont>
      <p:font typeface="Rubik Medium" panose="020B0604020202020204" charset="-79"/>
      <p:regular r:id="rId45"/>
      <p:bold r:id="rId46"/>
      <p:italic r:id="rId47"/>
      <p:boldItalic r:id="rId4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FF0774D-94C3-426E-AB58-507D89F5CB8F}">
  <a:tblStyle styleId="{0FF0774D-94C3-426E-AB58-507D89F5CB8F}" styleName="Table_0">
    <a:wholeTbl>
      <a:tcTxStyle>
        <a:font>
          <a:latin typeface="Calibri"/>
          <a:ea typeface="Calibri"/>
          <a:cs typeface="Calibri"/>
        </a:font>
        <a:srgbClr val="31849B"/>
      </a:tcTxStyle>
      <a:tcStyle>
        <a:tcBdr>
          <a:left>
            <a:ln w="12700" cap="flat" cmpd="sng">
              <a:solidFill>
                <a:srgbClr val="4BACC6"/>
              </a:solidFill>
              <a:prstDash val="solid"/>
              <a:round/>
              <a:headEnd type="none" w="sm" len="sm"/>
              <a:tailEnd type="none" w="sm" len="sm"/>
            </a:ln>
          </a:left>
          <a:right>
            <a:ln w="12700" cap="flat" cmpd="sng">
              <a:solidFill>
                <a:srgbClr val="4BACC6"/>
              </a:solidFill>
              <a:prstDash val="solid"/>
              <a:round/>
              <a:headEnd type="none" w="sm" len="sm"/>
              <a:tailEnd type="none" w="sm" len="sm"/>
            </a:ln>
          </a:right>
          <a:top>
            <a:ln w="12700" cap="flat" cmpd="sng">
              <a:solidFill>
                <a:srgbClr val="4BACC6"/>
              </a:solidFill>
              <a:prstDash val="solid"/>
              <a:round/>
              <a:headEnd type="none" w="sm" len="sm"/>
              <a:tailEnd type="none" w="sm" len="sm"/>
            </a:ln>
          </a:top>
          <a:bottom>
            <a:ln w="12700" cap="flat" cmpd="sng">
              <a:solidFill>
                <a:srgbClr val="4BACC6"/>
              </a:solidFill>
              <a:prstDash val="solid"/>
              <a:round/>
              <a:headEnd type="none" w="sm" len="sm"/>
              <a:tailEnd type="none" w="sm" len="sm"/>
            </a:ln>
          </a:bottom>
          <a:insideH>
            <a:ln w="12700" cap="flat" cmpd="sng">
              <a:solidFill>
                <a:srgbClr val="4BACC6"/>
              </a:solidFill>
              <a:prstDash val="solid"/>
              <a:round/>
              <a:headEnd type="none" w="sm" len="sm"/>
              <a:tailEnd type="none" w="sm" len="sm"/>
            </a:ln>
          </a:insideH>
          <a:insideV>
            <a:ln w="12700" cap="flat" cmpd="sng">
              <a:solidFill>
                <a:srgbClr val="4BACC6"/>
              </a:solidFill>
              <a:prstDash val="solid"/>
              <a:round/>
              <a:headEnd type="none" w="sm" len="sm"/>
              <a:tailEnd type="none" w="sm" len="sm"/>
            </a:ln>
          </a:insideV>
        </a:tcBdr>
        <a:fill>
          <a:solidFill>
            <a:srgbClr val="D2EAF0"/>
          </a:solidFill>
        </a:fill>
      </a:tcStyle>
    </a:wholeTbl>
    <a:band1H>
      <a:tcTxStyle/>
      <a:tcStyle>
        <a:tcBdr>
          <a:left>
            <a:ln w="12700" cap="flat" cmpd="sng">
              <a:solidFill>
                <a:srgbClr val="4BACC6"/>
              </a:solidFill>
              <a:prstDash val="solid"/>
              <a:round/>
              <a:headEnd type="none" w="sm" len="sm"/>
              <a:tailEnd type="none" w="sm" len="sm"/>
            </a:ln>
          </a:left>
          <a:right>
            <a:ln w="12700" cap="flat" cmpd="sng">
              <a:solidFill>
                <a:srgbClr val="4BACC6"/>
              </a:solidFill>
              <a:prstDash val="solid"/>
              <a:round/>
              <a:headEnd type="none" w="sm" len="sm"/>
              <a:tailEnd type="none" w="sm" len="sm"/>
            </a:ln>
          </a:right>
          <a:top>
            <a:ln w="12700" cap="flat" cmpd="sng">
              <a:solidFill>
                <a:srgbClr val="4BACC6"/>
              </a:solidFill>
              <a:prstDash val="solid"/>
              <a:round/>
              <a:headEnd type="none" w="sm" len="sm"/>
              <a:tailEnd type="none" w="sm" len="sm"/>
            </a:ln>
          </a:top>
          <a:bottom>
            <a:ln w="12700" cap="flat" cmpd="sng">
              <a:solidFill>
                <a:srgbClr val="4BACC6"/>
              </a:solidFill>
              <a:prstDash val="solid"/>
              <a:round/>
              <a:headEnd type="none" w="sm" len="sm"/>
              <a:tailEnd type="none" w="sm" len="sm"/>
            </a:ln>
          </a:bottom>
          <a:insideV>
            <a:ln w="12700" cap="flat" cmpd="sng">
              <a:solidFill>
                <a:srgbClr val="4BACC6"/>
              </a:solidFill>
              <a:prstDash val="solid"/>
              <a:round/>
              <a:headEnd type="none" w="sm" len="sm"/>
              <a:tailEnd type="none" w="sm" len="sm"/>
            </a:ln>
          </a:insideV>
        </a:tcBdr>
        <a:fill>
          <a:solidFill>
            <a:srgbClr val="D2EAF0"/>
          </a:solidFill>
        </a:fill>
      </a:tcStyle>
    </a:band1H>
    <a:band2H>
      <a:tcTxStyle/>
      <a:tcStyle>
        <a:tcBdr>
          <a:left>
            <a:ln w="12700" cap="flat" cmpd="sng">
              <a:solidFill>
                <a:srgbClr val="4BACC6"/>
              </a:solidFill>
              <a:prstDash val="solid"/>
              <a:round/>
              <a:headEnd type="none" w="sm" len="sm"/>
              <a:tailEnd type="none" w="sm" len="sm"/>
            </a:ln>
          </a:left>
          <a:right>
            <a:ln w="12700" cap="flat" cmpd="sng">
              <a:solidFill>
                <a:srgbClr val="4BACC6"/>
              </a:solidFill>
              <a:prstDash val="solid"/>
              <a:round/>
              <a:headEnd type="none" w="sm" len="sm"/>
              <a:tailEnd type="none" w="sm" len="sm"/>
            </a:ln>
          </a:right>
          <a:top>
            <a:ln w="12700" cap="flat" cmpd="sng">
              <a:solidFill>
                <a:srgbClr val="4BACC6"/>
              </a:solidFill>
              <a:prstDash val="solid"/>
              <a:round/>
              <a:headEnd type="none" w="sm" len="sm"/>
              <a:tailEnd type="none" w="sm" len="sm"/>
            </a:ln>
          </a:top>
          <a:bottom>
            <a:ln w="12700" cap="flat" cmpd="sng">
              <a:solidFill>
                <a:srgbClr val="4BACC6"/>
              </a:solidFill>
              <a:prstDash val="solid"/>
              <a:round/>
              <a:headEnd type="none" w="sm" len="sm"/>
              <a:tailEnd type="none" w="sm" len="sm"/>
            </a:ln>
          </a:bottom>
          <a:insideV>
            <a:ln w="12700" cap="flat" cmpd="sng">
              <a:solidFill>
                <a:srgbClr val="4BACC6"/>
              </a:solidFill>
              <a:prstDash val="solid"/>
              <a:round/>
              <a:headEnd type="none" w="sm" len="sm"/>
              <a:tailEnd type="none" w="sm" len="sm"/>
            </a:ln>
          </a:insideV>
        </a:tcBdr>
      </a:tcStyle>
    </a:band2H>
    <a:band1V>
      <a:tcTxStyle/>
      <a:tcStyle>
        <a:tcBdr>
          <a:left>
            <a:ln w="12700" cap="flat" cmpd="sng">
              <a:solidFill>
                <a:srgbClr val="4BACC6"/>
              </a:solidFill>
              <a:prstDash val="solid"/>
              <a:round/>
              <a:headEnd type="none" w="sm" len="sm"/>
              <a:tailEnd type="none" w="sm" len="sm"/>
            </a:ln>
          </a:left>
          <a:right>
            <a:ln w="12700" cap="flat" cmpd="sng">
              <a:solidFill>
                <a:srgbClr val="4BACC6"/>
              </a:solidFill>
              <a:prstDash val="solid"/>
              <a:round/>
              <a:headEnd type="none" w="sm" len="sm"/>
              <a:tailEnd type="none" w="sm" len="sm"/>
            </a:ln>
          </a:right>
          <a:top>
            <a:ln w="12700" cap="flat" cmpd="sng">
              <a:solidFill>
                <a:srgbClr val="4BACC6"/>
              </a:solidFill>
              <a:prstDash val="solid"/>
              <a:round/>
              <a:headEnd type="none" w="sm" len="sm"/>
              <a:tailEnd type="none" w="sm" len="sm"/>
            </a:ln>
          </a:top>
          <a:bottom>
            <a:ln w="12700" cap="flat" cmpd="sng">
              <a:solidFill>
                <a:srgbClr val="4BACC6"/>
              </a:solidFill>
              <a:prstDash val="solid"/>
              <a:round/>
              <a:headEnd type="none" w="sm" len="sm"/>
              <a:tailEnd type="none" w="sm" len="sm"/>
            </a:ln>
          </a:bottom>
        </a:tcBdr>
        <a:fill>
          <a:solidFill>
            <a:srgbClr val="D2EAF0"/>
          </a:solidFill>
        </a:fill>
      </a:tcStyle>
    </a:band1V>
    <a:band2V>
      <a:tcTxStyle/>
      <a:tcStyle>
        <a:tcBdr/>
      </a:tcStyle>
    </a:band2V>
    <a:lastCol>
      <a:tcTxStyle b="on">
        <a:font>
          <a:latin typeface="Calibri"/>
          <a:ea typeface="Calibri"/>
          <a:cs typeface="Calibri"/>
        </a:font>
      </a:tcTxStyle>
      <a:tcStyle>
        <a:tcBdr>
          <a:left>
            <a:ln w="12700" cap="flat" cmpd="sng">
              <a:solidFill>
                <a:srgbClr val="4BACC6"/>
              </a:solidFill>
              <a:prstDash val="solid"/>
              <a:round/>
              <a:headEnd type="none" w="sm" len="sm"/>
              <a:tailEnd type="none" w="sm" len="sm"/>
            </a:ln>
          </a:left>
          <a:right>
            <a:ln w="12700" cap="flat" cmpd="sng">
              <a:solidFill>
                <a:srgbClr val="4BACC6"/>
              </a:solidFill>
              <a:prstDash val="solid"/>
              <a:round/>
              <a:headEnd type="none" w="sm" len="sm"/>
              <a:tailEnd type="none" w="sm" len="sm"/>
            </a:ln>
          </a:right>
          <a:top>
            <a:ln w="12700" cap="flat" cmpd="sng">
              <a:solidFill>
                <a:srgbClr val="4BACC6"/>
              </a:solidFill>
              <a:prstDash val="solid"/>
              <a:round/>
              <a:headEnd type="none" w="sm" len="sm"/>
              <a:tailEnd type="none" w="sm" len="sm"/>
            </a:ln>
          </a:top>
          <a:bottom>
            <a:ln w="12700" cap="flat" cmpd="sng">
              <a:solidFill>
                <a:srgbClr val="4BACC6"/>
              </a:solidFill>
              <a:prstDash val="solid"/>
              <a:round/>
              <a:headEnd type="none" w="sm" len="sm"/>
              <a:tailEnd type="none" w="sm" len="sm"/>
            </a:ln>
          </a:bottom>
        </a:tcBdr>
      </a:tcStyle>
    </a:lastCol>
    <a:firstCol>
      <a:tcTxStyle b="on">
        <a:font>
          <a:latin typeface="Calibri"/>
          <a:ea typeface="Calibri"/>
          <a:cs typeface="Calibri"/>
        </a:font>
      </a:tcTxStyle>
      <a:tcStyle>
        <a:tcBdr/>
      </a:tcStyle>
    </a:firstCol>
    <a:lastRow>
      <a:tcTxStyle b="on">
        <a:font>
          <a:latin typeface="Calibri"/>
          <a:ea typeface="Calibri"/>
          <a:cs typeface="Calibri"/>
        </a:font>
      </a:tcTxStyle>
      <a:tcStyle>
        <a:tcBdr>
          <a:left>
            <a:ln w="12700" cap="flat" cmpd="sng">
              <a:solidFill>
                <a:srgbClr val="4BACC6"/>
              </a:solidFill>
              <a:prstDash val="solid"/>
              <a:round/>
              <a:headEnd type="none" w="sm" len="sm"/>
              <a:tailEnd type="none" w="sm" len="sm"/>
            </a:ln>
          </a:left>
          <a:right>
            <a:ln w="12700" cap="flat" cmpd="sng">
              <a:solidFill>
                <a:srgbClr val="4BACC6"/>
              </a:solidFill>
              <a:prstDash val="solid"/>
              <a:round/>
              <a:headEnd type="none" w="sm" len="sm"/>
              <a:tailEnd type="none" w="sm" len="sm"/>
            </a:ln>
          </a:right>
          <a:top>
            <a:ln w="9525" cap="flat" cmpd="sng">
              <a:solidFill>
                <a:srgbClr val="4BACC6"/>
              </a:solidFill>
              <a:prstDash val="solid"/>
              <a:round/>
              <a:headEnd type="none" w="sm" len="sm"/>
              <a:tailEnd type="none" w="sm" len="sm"/>
            </a:ln>
          </a:top>
          <a:bottom>
            <a:ln w="12700" cap="flat" cmpd="sng">
              <a:solidFill>
                <a:srgbClr val="4BACC6"/>
              </a:solidFill>
              <a:prstDash val="solid"/>
              <a:round/>
              <a:headEnd type="none" w="sm" len="sm"/>
              <a:tailEnd type="none" w="sm" len="sm"/>
            </a:ln>
          </a:bottom>
          <a:insideH>
            <a:ln cap="flat" cmpd="sng">
              <a:solidFill>
                <a:srgbClr val="000000"/>
              </a:solidFill>
              <a:prstDash val="solid"/>
              <a:round/>
              <a:headEnd type="none" w="sm" len="sm"/>
              <a:tailEnd type="none" w="sm" len="sm"/>
            </a:ln>
          </a:insideH>
          <a:insideV>
            <a:ln w="12700" cap="flat" cmpd="sng">
              <a:solidFill>
                <a:srgbClr val="4BACC6"/>
              </a:solidFill>
              <a:prstDash val="solid"/>
              <a:round/>
              <a:headEnd type="none" w="sm" len="sm"/>
              <a:tailEnd type="none" w="sm" len="sm"/>
            </a:ln>
          </a:insideV>
        </a:tcBdr>
      </a:tcStyle>
    </a:lastRow>
    <a:seCell>
      <a:tcTxStyle/>
      <a:tcStyle>
        <a:tcBdr/>
      </a:tcStyle>
    </a:seCell>
    <a:swCell>
      <a:tcTxStyle/>
      <a:tcStyle>
        <a:tcBdr/>
      </a:tcStyle>
    </a:swCell>
    <a:firstRow>
      <a:tcTxStyle b="on">
        <a:font>
          <a:latin typeface="Calibri"/>
          <a:ea typeface="Calibri"/>
          <a:cs typeface="Calibri"/>
        </a:font>
      </a:tcTxStyle>
      <a:tcStyle>
        <a:tcBdr>
          <a:left>
            <a:ln w="12700" cap="flat" cmpd="sng">
              <a:solidFill>
                <a:srgbClr val="4BACC6"/>
              </a:solidFill>
              <a:prstDash val="solid"/>
              <a:round/>
              <a:headEnd type="none" w="sm" len="sm"/>
              <a:tailEnd type="none" w="sm" len="sm"/>
            </a:ln>
          </a:left>
          <a:right>
            <a:ln w="12700" cap="flat" cmpd="sng">
              <a:solidFill>
                <a:srgbClr val="4BACC6"/>
              </a:solidFill>
              <a:prstDash val="solid"/>
              <a:round/>
              <a:headEnd type="none" w="sm" len="sm"/>
              <a:tailEnd type="none" w="sm" len="sm"/>
            </a:ln>
          </a:right>
          <a:top>
            <a:ln w="12700" cap="flat" cmpd="sng">
              <a:solidFill>
                <a:srgbClr val="4BACC6"/>
              </a:solidFill>
              <a:prstDash val="solid"/>
              <a:round/>
              <a:headEnd type="none" w="sm" len="sm"/>
              <a:tailEnd type="none" w="sm" len="sm"/>
            </a:ln>
          </a:top>
          <a:bottom>
            <a:ln w="28575" cap="flat" cmpd="sng">
              <a:solidFill>
                <a:srgbClr val="4BACC6"/>
              </a:solidFill>
              <a:prstDash val="solid"/>
              <a:round/>
              <a:headEnd type="none" w="sm" len="sm"/>
              <a:tailEnd type="none" w="sm" len="sm"/>
            </a:ln>
          </a:bottom>
          <a:insideH>
            <a:ln cap="flat" cmpd="sng">
              <a:solidFill>
                <a:srgbClr val="000000"/>
              </a:solidFill>
              <a:prstDash val="solid"/>
              <a:round/>
              <a:headEnd type="none" w="sm" len="sm"/>
              <a:tailEnd type="none" w="sm" len="sm"/>
            </a:ln>
          </a:insideH>
          <a:insideV>
            <a:ln w="12700" cap="flat" cmpd="sng">
              <a:solidFill>
                <a:srgbClr val="4BACC6"/>
              </a:solidFill>
              <a:prstDash val="solid"/>
              <a:round/>
              <a:headEnd type="none" w="sm" len="sm"/>
              <a:tailEnd type="none" w="sm" len="sm"/>
            </a:ln>
          </a:insideV>
        </a:tcBdr>
      </a:tcStyle>
    </a:firstRow>
    <a:neCell>
      <a:tcTxStyle/>
      <a:tcStyle>
        <a:tcBdr/>
      </a:tcStyle>
    </a:neCell>
    <a:nwCell>
      <a:tcTxStyle/>
      <a:tcStyle>
        <a:tcBdr/>
      </a:tcStyle>
    </a:nwCell>
  </a:tblStyle>
  <a:tblStyle styleId="{9FB44643-0513-452F-BC68-BF301C80850B}" styleName="Table_1">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9" d="100"/>
          <a:sy n="119" d="100"/>
        </p:scale>
        <p:origin x="418" y="9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9" Type="http://schemas.openxmlformats.org/officeDocument/2006/relationships/font" Target="fonts/font20.fntdata"/><Relationship Id="rId21" Type="http://schemas.openxmlformats.org/officeDocument/2006/relationships/font" Target="fonts/font2.fntdata"/><Relationship Id="rId34" Type="http://schemas.openxmlformats.org/officeDocument/2006/relationships/font" Target="fonts/font15.fntdata"/><Relationship Id="rId42" Type="http://schemas.openxmlformats.org/officeDocument/2006/relationships/font" Target="fonts/font23.fntdata"/><Relationship Id="rId47" Type="http://schemas.openxmlformats.org/officeDocument/2006/relationships/font" Target="fonts/font28.fntdata"/><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10.fntdata"/><Relationship Id="rId11" Type="http://schemas.openxmlformats.org/officeDocument/2006/relationships/slide" Target="slides/slide10.xml"/><Relationship Id="rId24" Type="http://schemas.openxmlformats.org/officeDocument/2006/relationships/font" Target="fonts/font5.fntdata"/><Relationship Id="rId32" Type="http://schemas.openxmlformats.org/officeDocument/2006/relationships/font" Target="fonts/font13.fntdata"/><Relationship Id="rId37" Type="http://schemas.openxmlformats.org/officeDocument/2006/relationships/font" Target="fonts/font18.fntdata"/><Relationship Id="rId40" Type="http://schemas.openxmlformats.org/officeDocument/2006/relationships/font" Target="fonts/font21.fntdata"/><Relationship Id="rId45" Type="http://schemas.openxmlformats.org/officeDocument/2006/relationships/font" Target="fonts/font2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font" Target="fonts/font9.fntdata"/><Relationship Id="rId36" Type="http://schemas.openxmlformats.org/officeDocument/2006/relationships/font" Target="fonts/font17.fntdata"/><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notesMaster" Target="notesMasters/notesMaster1.xml"/><Relationship Id="rId31" Type="http://schemas.openxmlformats.org/officeDocument/2006/relationships/font" Target="fonts/font12.fntdata"/><Relationship Id="rId44" Type="http://schemas.openxmlformats.org/officeDocument/2006/relationships/font" Target="fonts/font25.fntdata"/><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font" Target="fonts/font11.fntdata"/><Relationship Id="rId35" Type="http://schemas.openxmlformats.org/officeDocument/2006/relationships/font" Target="fonts/font16.fntdata"/><Relationship Id="rId43" Type="http://schemas.openxmlformats.org/officeDocument/2006/relationships/font" Target="fonts/font24.fntdata"/><Relationship Id="rId48" Type="http://schemas.openxmlformats.org/officeDocument/2006/relationships/font" Target="fonts/font29.fntdata"/><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33" Type="http://schemas.openxmlformats.org/officeDocument/2006/relationships/font" Target="fonts/font14.fntdata"/><Relationship Id="rId38" Type="http://schemas.openxmlformats.org/officeDocument/2006/relationships/font" Target="fonts/font19.fntdata"/><Relationship Id="rId46" Type="http://schemas.openxmlformats.org/officeDocument/2006/relationships/font" Target="fonts/font27.fntdata"/><Relationship Id="rId20" Type="http://schemas.openxmlformats.org/officeDocument/2006/relationships/font" Target="fonts/font1.fntdata"/><Relationship Id="rId41" Type="http://schemas.openxmlformats.org/officeDocument/2006/relationships/font" Target="fonts/font22.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p:cNvGrpSpPr/>
        <p:nvPr/>
      </p:nvGrpSpPr>
      <p:grpSpPr>
        <a:xfrm>
          <a:off x="0" y="0"/>
          <a:ext cx="0" cy="0"/>
          <a:chOff x="0" y="0"/>
          <a:chExt cx="0" cy="0"/>
        </a:xfrm>
      </p:grpSpPr>
      <p:sp>
        <p:nvSpPr>
          <p:cNvPr id="649" name="Google Shape;64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0" name="Google Shape;65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8"/>
        <p:cNvGrpSpPr/>
        <p:nvPr/>
      </p:nvGrpSpPr>
      <p:grpSpPr>
        <a:xfrm>
          <a:off x="0" y="0"/>
          <a:ext cx="0" cy="0"/>
          <a:chOff x="0" y="0"/>
          <a:chExt cx="0" cy="0"/>
        </a:xfrm>
      </p:grpSpPr>
      <p:sp>
        <p:nvSpPr>
          <p:cNvPr id="859" name="Google Shape;859;g131d6e852d4_0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0" name="Google Shape;860;g131d6e852d4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4"/>
        <p:cNvGrpSpPr/>
        <p:nvPr/>
      </p:nvGrpSpPr>
      <p:grpSpPr>
        <a:xfrm>
          <a:off x="0" y="0"/>
          <a:ext cx="0" cy="0"/>
          <a:chOff x="0" y="0"/>
          <a:chExt cx="0" cy="0"/>
        </a:xfrm>
      </p:grpSpPr>
      <p:sp>
        <p:nvSpPr>
          <p:cNvPr id="865" name="Google Shape;865;g131d6e852d4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6" name="Google Shape;866;g131d6e852d4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2"/>
        <p:cNvGrpSpPr/>
        <p:nvPr/>
      </p:nvGrpSpPr>
      <p:grpSpPr>
        <a:xfrm>
          <a:off x="0" y="0"/>
          <a:ext cx="0" cy="0"/>
          <a:chOff x="0" y="0"/>
          <a:chExt cx="0" cy="0"/>
        </a:xfrm>
      </p:grpSpPr>
      <p:sp>
        <p:nvSpPr>
          <p:cNvPr id="873" name="Google Shape;873;g131d6e852d4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4" name="Google Shape;874;g131d6e852d4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4"/>
        <p:cNvGrpSpPr/>
        <p:nvPr/>
      </p:nvGrpSpPr>
      <p:grpSpPr>
        <a:xfrm>
          <a:off x="0" y="0"/>
          <a:ext cx="0" cy="0"/>
          <a:chOff x="0" y="0"/>
          <a:chExt cx="0" cy="0"/>
        </a:xfrm>
      </p:grpSpPr>
      <p:sp>
        <p:nvSpPr>
          <p:cNvPr id="915" name="Google Shape;915;g13171ad8972_0_6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6" name="Google Shape;916;g13171ad8972_0_6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1"/>
        <p:cNvGrpSpPr/>
        <p:nvPr/>
      </p:nvGrpSpPr>
      <p:grpSpPr>
        <a:xfrm>
          <a:off x="0" y="0"/>
          <a:ext cx="0" cy="0"/>
          <a:chOff x="0" y="0"/>
          <a:chExt cx="0" cy="0"/>
        </a:xfrm>
      </p:grpSpPr>
      <p:sp>
        <p:nvSpPr>
          <p:cNvPr id="922" name="Google Shape;922;g131d6e852d4_0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3" name="Google Shape;923;g131d6e852d4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7"/>
        <p:cNvGrpSpPr/>
        <p:nvPr/>
      </p:nvGrpSpPr>
      <p:grpSpPr>
        <a:xfrm>
          <a:off x="0" y="0"/>
          <a:ext cx="0" cy="0"/>
          <a:chOff x="0" y="0"/>
          <a:chExt cx="0" cy="0"/>
        </a:xfrm>
      </p:grpSpPr>
      <p:sp>
        <p:nvSpPr>
          <p:cNvPr id="928" name="Google Shape;928;g131d6e852d4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9" name="Google Shape;929;g131d6e852d4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9"/>
        <p:cNvGrpSpPr/>
        <p:nvPr/>
      </p:nvGrpSpPr>
      <p:grpSpPr>
        <a:xfrm>
          <a:off x="0" y="0"/>
          <a:ext cx="0" cy="0"/>
          <a:chOff x="0" y="0"/>
          <a:chExt cx="0" cy="0"/>
        </a:xfrm>
      </p:grpSpPr>
      <p:sp>
        <p:nvSpPr>
          <p:cNvPr id="970" name="Google Shape;970;g131d6e852d4_0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1" name="Google Shape;971;g131d6e852d4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5"/>
        <p:cNvGrpSpPr/>
        <p:nvPr/>
      </p:nvGrpSpPr>
      <p:grpSpPr>
        <a:xfrm>
          <a:off x="0" y="0"/>
          <a:ext cx="0" cy="0"/>
          <a:chOff x="0" y="0"/>
          <a:chExt cx="0" cy="0"/>
        </a:xfrm>
      </p:grpSpPr>
      <p:sp>
        <p:nvSpPr>
          <p:cNvPr id="976" name="Google Shape;976;g13171ad8972_0_7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7" name="Google Shape;977;g13171ad8972_0_7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0"/>
        <p:cNvGrpSpPr/>
        <p:nvPr/>
      </p:nvGrpSpPr>
      <p:grpSpPr>
        <a:xfrm>
          <a:off x="0" y="0"/>
          <a:ext cx="0" cy="0"/>
          <a:chOff x="0" y="0"/>
          <a:chExt cx="0" cy="0"/>
        </a:xfrm>
      </p:grpSpPr>
      <p:sp>
        <p:nvSpPr>
          <p:cNvPr id="691" name="Google Shape;691;g13171ad8972_0_6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2" name="Google Shape;692;g13171ad8972_0_6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5"/>
        <p:cNvGrpSpPr/>
        <p:nvPr/>
      </p:nvGrpSpPr>
      <p:grpSpPr>
        <a:xfrm>
          <a:off x="0" y="0"/>
          <a:ext cx="0" cy="0"/>
          <a:chOff x="0" y="0"/>
          <a:chExt cx="0" cy="0"/>
        </a:xfrm>
      </p:grpSpPr>
      <p:sp>
        <p:nvSpPr>
          <p:cNvPr id="706" name="Google Shape;706;g131d6e852d4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7" name="Google Shape;707;g131d6e852d4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7"/>
        <p:cNvGrpSpPr/>
        <p:nvPr/>
      </p:nvGrpSpPr>
      <p:grpSpPr>
        <a:xfrm>
          <a:off x="0" y="0"/>
          <a:ext cx="0" cy="0"/>
          <a:chOff x="0" y="0"/>
          <a:chExt cx="0" cy="0"/>
        </a:xfrm>
      </p:grpSpPr>
      <p:sp>
        <p:nvSpPr>
          <p:cNvPr id="748" name="Google Shape;748;g13171ad8972_0_6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9" name="Google Shape;749;g13171ad8972_0_6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2"/>
        <p:cNvGrpSpPr/>
        <p:nvPr/>
      </p:nvGrpSpPr>
      <p:grpSpPr>
        <a:xfrm>
          <a:off x="0" y="0"/>
          <a:ext cx="0" cy="0"/>
          <a:chOff x="0" y="0"/>
          <a:chExt cx="0" cy="0"/>
        </a:xfrm>
      </p:grpSpPr>
      <p:sp>
        <p:nvSpPr>
          <p:cNvPr id="763" name="Google Shape;763;g131e6443040_1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4" name="Google Shape;764;g131e6443040_1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7"/>
        <p:cNvGrpSpPr/>
        <p:nvPr/>
      </p:nvGrpSpPr>
      <p:grpSpPr>
        <a:xfrm>
          <a:off x="0" y="0"/>
          <a:ext cx="0" cy="0"/>
          <a:chOff x="0" y="0"/>
          <a:chExt cx="0" cy="0"/>
        </a:xfrm>
      </p:grpSpPr>
      <p:sp>
        <p:nvSpPr>
          <p:cNvPr id="778" name="Google Shape;778;g131e644304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9" name="Google Shape;779;g131e644304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5"/>
        <p:cNvGrpSpPr/>
        <p:nvPr/>
      </p:nvGrpSpPr>
      <p:grpSpPr>
        <a:xfrm>
          <a:off x="0" y="0"/>
          <a:ext cx="0" cy="0"/>
          <a:chOff x="0" y="0"/>
          <a:chExt cx="0" cy="0"/>
        </a:xfrm>
      </p:grpSpPr>
      <p:sp>
        <p:nvSpPr>
          <p:cNvPr id="786" name="Google Shape;786;g131d6e852d4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7" name="Google Shape;787;g131d6e852d4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7"/>
        <p:cNvGrpSpPr/>
        <p:nvPr/>
      </p:nvGrpSpPr>
      <p:grpSpPr>
        <a:xfrm>
          <a:off x="0" y="0"/>
          <a:ext cx="0" cy="0"/>
          <a:chOff x="0" y="0"/>
          <a:chExt cx="0" cy="0"/>
        </a:xfrm>
      </p:grpSpPr>
      <p:sp>
        <p:nvSpPr>
          <p:cNvPr id="828" name="Google Shape;828;g131d6e852d4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9" name="Google Shape;829;g131d6e852d4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3"/>
        <p:cNvGrpSpPr/>
        <p:nvPr/>
      </p:nvGrpSpPr>
      <p:grpSpPr>
        <a:xfrm>
          <a:off x="0" y="0"/>
          <a:ext cx="0" cy="0"/>
          <a:chOff x="0" y="0"/>
          <a:chExt cx="0" cy="0"/>
        </a:xfrm>
      </p:grpSpPr>
      <p:sp>
        <p:nvSpPr>
          <p:cNvPr id="834" name="Google Shape;834;g13171ad8972_0_6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5" name="Google Shape;835;g13171ad8972_0_6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358350" y="258050"/>
            <a:ext cx="8428950" cy="4627500"/>
            <a:chOff x="358350" y="258050"/>
            <a:chExt cx="8428950" cy="4627500"/>
          </a:xfrm>
        </p:grpSpPr>
        <p:sp>
          <p:nvSpPr>
            <p:cNvPr id="10" name="Google Shape;10;p2"/>
            <p:cNvSpPr/>
            <p:nvPr/>
          </p:nvSpPr>
          <p:spPr>
            <a:xfrm>
              <a:off x="358350" y="258050"/>
              <a:ext cx="8427300" cy="4627500"/>
            </a:xfrm>
            <a:prstGeom prst="roundRect">
              <a:avLst>
                <a:gd name="adj" fmla="val 555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360000" y="258050"/>
              <a:ext cx="8427300" cy="4627500"/>
            </a:xfrm>
            <a:prstGeom prst="roundRect">
              <a:avLst>
                <a:gd name="adj" fmla="val 5555"/>
              </a:avLst>
            </a:prstGeom>
            <a:gradFill>
              <a:gsLst>
                <a:gs pos="0">
                  <a:schemeClr val="lt1"/>
                </a:gs>
                <a:gs pos="100000">
                  <a:srgbClr val="66BEE9">
                    <a:alpha val="34509"/>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720000" y="407061"/>
              <a:ext cx="7704000" cy="262500"/>
            </a:xfrm>
            <a:prstGeom prst="roundRect">
              <a:avLst>
                <a:gd name="adj" fmla="val 50000"/>
              </a:avLst>
            </a:prstGeom>
            <a:solidFill>
              <a:schemeClr val="dk2"/>
            </a:solidFill>
            <a:ln w="9525" cap="flat" cmpd="sng">
              <a:solidFill>
                <a:srgbClr val="D2D6FF"/>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 name="Google Shape;13;p2"/>
            <p:cNvGrpSpPr/>
            <p:nvPr/>
          </p:nvGrpSpPr>
          <p:grpSpPr>
            <a:xfrm rot="10800000" flipH="1">
              <a:off x="4159199" y="4657459"/>
              <a:ext cx="825589" cy="93999"/>
              <a:chOff x="5718423" y="809024"/>
              <a:chExt cx="830071" cy="94500"/>
            </a:xfrm>
          </p:grpSpPr>
          <p:sp>
            <p:nvSpPr>
              <p:cNvPr id="14" name="Google Shape;14;p2"/>
              <p:cNvSpPr/>
              <p:nvPr/>
            </p:nvSpPr>
            <p:spPr>
              <a:xfrm>
                <a:off x="5963614" y="809024"/>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5718423" y="809024"/>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6208804" y="809024"/>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6453994" y="809024"/>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8" name="Google Shape;18;p2"/>
          <p:cNvSpPr txBox="1">
            <a:spLocks noGrp="1"/>
          </p:cNvSpPr>
          <p:nvPr>
            <p:ph type="ctrTitle"/>
          </p:nvPr>
        </p:nvSpPr>
        <p:spPr>
          <a:xfrm>
            <a:off x="720000" y="1185650"/>
            <a:ext cx="3852000" cy="2361000"/>
          </a:xfrm>
          <a:prstGeom prst="rect">
            <a:avLst/>
          </a:prstGeom>
        </p:spPr>
        <p:txBody>
          <a:bodyPr spcFirstLastPara="1" wrap="square" lIns="91425" tIns="91425" rIns="91425" bIns="91425" anchor="ctr" anchorCtr="0">
            <a:noAutofit/>
          </a:bodyPr>
          <a:lstStyle>
            <a:lvl1pPr lvl="0">
              <a:spcBef>
                <a:spcPts val="0"/>
              </a:spcBef>
              <a:spcAft>
                <a:spcPts val="0"/>
              </a:spcAft>
              <a:buSzPts val="5200"/>
              <a:buNone/>
              <a:defRPr sz="54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9" name="Google Shape;19;p2"/>
          <p:cNvSpPr txBox="1">
            <a:spLocks noGrp="1"/>
          </p:cNvSpPr>
          <p:nvPr>
            <p:ph type="subTitle" idx="1"/>
          </p:nvPr>
        </p:nvSpPr>
        <p:spPr>
          <a:xfrm>
            <a:off x="790635" y="3761000"/>
            <a:ext cx="3909900" cy="4104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600">
                <a:solidFill>
                  <a:schemeClr val="lt1"/>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40"/>
        <p:cNvGrpSpPr/>
        <p:nvPr/>
      </p:nvGrpSpPr>
      <p:grpSpPr>
        <a:xfrm>
          <a:off x="0" y="0"/>
          <a:ext cx="0" cy="0"/>
          <a:chOff x="0" y="0"/>
          <a:chExt cx="0" cy="0"/>
        </a:xfrm>
      </p:grpSpPr>
      <p:grpSp>
        <p:nvGrpSpPr>
          <p:cNvPr id="141" name="Google Shape;141;p11"/>
          <p:cNvGrpSpPr/>
          <p:nvPr/>
        </p:nvGrpSpPr>
        <p:grpSpPr>
          <a:xfrm>
            <a:off x="719282" y="771352"/>
            <a:ext cx="6880555" cy="2625711"/>
            <a:chOff x="358361" y="258062"/>
            <a:chExt cx="8428954" cy="3216600"/>
          </a:xfrm>
        </p:grpSpPr>
        <p:sp>
          <p:nvSpPr>
            <p:cNvPr id="142" name="Google Shape;142;p11"/>
            <p:cNvSpPr/>
            <p:nvPr/>
          </p:nvSpPr>
          <p:spPr>
            <a:xfrm>
              <a:off x="358361" y="258062"/>
              <a:ext cx="8427300" cy="3216600"/>
            </a:xfrm>
            <a:prstGeom prst="roundRect">
              <a:avLst>
                <a:gd name="adj" fmla="val 555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1"/>
            <p:cNvSpPr/>
            <p:nvPr/>
          </p:nvSpPr>
          <p:spPr>
            <a:xfrm>
              <a:off x="360015" y="258062"/>
              <a:ext cx="8427300" cy="3216600"/>
            </a:xfrm>
            <a:prstGeom prst="roundRect">
              <a:avLst>
                <a:gd name="adj" fmla="val 5555"/>
              </a:avLst>
            </a:prstGeom>
            <a:gradFill>
              <a:gsLst>
                <a:gs pos="0">
                  <a:schemeClr val="lt1"/>
                </a:gs>
                <a:gs pos="100000">
                  <a:srgbClr val="66BEE9">
                    <a:alpha val="34509"/>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4" name="Google Shape;144;p11"/>
            <p:cNvGrpSpPr/>
            <p:nvPr/>
          </p:nvGrpSpPr>
          <p:grpSpPr>
            <a:xfrm>
              <a:off x="720000" y="407061"/>
              <a:ext cx="7704000" cy="262500"/>
              <a:chOff x="433208" y="393425"/>
              <a:chExt cx="7704000" cy="262500"/>
            </a:xfrm>
          </p:grpSpPr>
          <p:sp>
            <p:nvSpPr>
              <p:cNvPr id="145" name="Google Shape;145;p11"/>
              <p:cNvSpPr/>
              <p:nvPr/>
            </p:nvSpPr>
            <p:spPr>
              <a:xfrm>
                <a:off x="433208" y="393425"/>
                <a:ext cx="7704000" cy="262500"/>
              </a:xfrm>
              <a:prstGeom prst="roundRect">
                <a:avLst>
                  <a:gd name="adj" fmla="val 50000"/>
                </a:avLst>
              </a:prstGeom>
              <a:solidFill>
                <a:schemeClr val="dk2"/>
              </a:solidFill>
              <a:ln w="9525" cap="flat" cmpd="sng">
                <a:solidFill>
                  <a:srgbClr val="D2D6FF"/>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6" name="Google Shape;146;p11"/>
              <p:cNvGrpSpPr/>
              <p:nvPr/>
            </p:nvGrpSpPr>
            <p:grpSpPr>
              <a:xfrm rot="10800000" flipH="1">
                <a:off x="543498" y="483688"/>
                <a:ext cx="429322" cy="93999"/>
                <a:chOff x="5840230" y="744468"/>
                <a:chExt cx="431653" cy="94500"/>
              </a:xfrm>
            </p:grpSpPr>
            <p:sp>
              <p:nvSpPr>
                <p:cNvPr id="147" name="Google Shape;147;p11"/>
                <p:cNvSpPr/>
                <p:nvPr/>
              </p:nvSpPr>
              <p:spPr>
                <a:xfrm>
                  <a:off x="5840230" y="744468"/>
                  <a:ext cx="94500" cy="94500"/>
                </a:xfrm>
                <a:prstGeom prst="ellipse">
                  <a:avLst/>
                </a:pr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1"/>
                <p:cNvSpPr/>
                <p:nvPr/>
              </p:nvSpPr>
              <p:spPr>
                <a:xfrm>
                  <a:off x="6008807" y="744468"/>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1"/>
                <p:cNvSpPr/>
                <p:nvPr/>
              </p:nvSpPr>
              <p:spPr>
                <a:xfrm>
                  <a:off x="6177384" y="744468"/>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150" name="Google Shape;150;p11"/>
          <p:cNvGrpSpPr/>
          <p:nvPr/>
        </p:nvGrpSpPr>
        <p:grpSpPr>
          <a:xfrm>
            <a:off x="3521825" y="2937975"/>
            <a:ext cx="4695887" cy="1063125"/>
            <a:chOff x="486920" y="1114962"/>
            <a:chExt cx="5350828" cy="1211400"/>
          </a:xfrm>
        </p:grpSpPr>
        <p:sp>
          <p:nvSpPr>
            <p:cNvPr id="151" name="Google Shape;151;p11"/>
            <p:cNvSpPr/>
            <p:nvPr/>
          </p:nvSpPr>
          <p:spPr>
            <a:xfrm>
              <a:off x="486920" y="1114962"/>
              <a:ext cx="5350800" cy="1211400"/>
            </a:xfrm>
            <a:prstGeom prst="roundRect">
              <a:avLst>
                <a:gd name="adj" fmla="val 14925"/>
              </a:avLst>
            </a:prstGeom>
            <a:gradFill>
              <a:gsLst>
                <a:gs pos="0">
                  <a:schemeClr val="lt1"/>
                </a:gs>
                <a:gs pos="100000">
                  <a:srgbClr val="F9F8FF">
                    <a:alpha val="86666"/>
                  </a:srgbClr>
                </a:gs>
              </a:gsLst>
              <a:lin ang="5400012" scaled="0"/>
            </a:gradFill>
            <a:ln>
              <a:noFill/>
            </a:ln>
            <a:effectLst>
              <a:outerShdw blurRad="57150" dist="47625" dir="5460000" algn="bl" rotWithShape="0">
                <a:schemeClr val="dk1">
                  <a:alpha val="2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1"/>
            <p:cNvSpPr/>
            <p:nvPr/>
          </p:nvSpPr>
          <p:spPr>
            <a:xfrm>
              <a:off x="486949" y="1114991"/>
              <a:ext cx="5350800" cy="355200"/>
            </a:xfrm>
            <a:prstGeom prst="round2SameRect">
              <a:avLst>
                <a:gd name="adj1" fmla="val 50000"/>
                <a:gd name="adj2" fmla="val 0"/>
              </a:avLst>
            </a:prstGeom>
            <a:solidFill>
              <a:schemeClr val="dk2"/>
            </a:solidFill>
            <a:ln w="9525" cap="flat" cmpd="sng">
              <a:solidFill>
                <a:schemeClr val="lt1"/>
              </a:solidFill>
              <a:prstDash val="solid"/>
              <a:round/>
              <a:headEnd type="none" w="sm" len="sm"/>
              <a:tailEnd type="none" w="sm" len="sm"/>
            </a:ln>
            <a:effectLst>
              <a:outerShdw blurRad="57150" dist="47625"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3" name="Google Shape;153;p11"/>
            <p:cNvGrpSpPr/>
            <p:nvPr/>
          </p:nvGrpSpPr>
          <p:grpSpPr>
            <a:xfrm rot="10800000" flipH="1">
              <a:off x="620929" y="1244995"/>
              <a:ext cx="429322" cy="93999"/>
              <a:chOff x="5578333" y="744468"/>
              <a:chExt cx="431653" cy="94500"/>
            </a:xfrm>
          </p:grpSpPr>
          <p:sp>
            <p:nvSpPr>
              <p:cNvPr id="154" name="Google Shape;154;p11"/>
              <p:cNvSpPr/>
              <p:nvPr/>
            </p:nvSpPr>
            <p:spPr>
              <a:xfrm>
                <a:off x="5578333" y="744468"/>
                <a:ext cx="94500" cy="94500"/>
              </a:xfrm>
              <a:prstGeom prst="ellipse">
                <a:avLst/>
              </a:pr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1"/>
              <p:cNvSpPr/>
              <p:nvPr/>
            </p:nvSpPr>
            <p:spPr>
              <a:xfrm>
                <a:off x="5746910" y="744468"/>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1"/>
              <p:cNvSpPr/>
              <p:nvPr/>
            </p:nvSpPr>
            <p:spPr>
              <a:xfrm>
                <a:off x="5915486" y="744468"/>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57" name="Google Shape;157;p11"/>
          <p:cNvSpPr txBox="1">
            <a:spLocks noGrp="1"/>
          </p:cNvSpPr>
          <p:nvPr>
            <p:ph type="title" hasCustomPrompt="1"/>
          </p:nvPr>
        </p:nvSpPr>
        <p:spPr>
          <a:xfrm>
            <a:off x="870732" y="1117196"/>
            <a:ext cx="6576000" cy="1511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9600"/>
              <a:buNone/>
              <a:defRPr sz="6500"/>
            </a:lvl1pPr>
            <a:lvl2pPr lvl="1" algn="ctr" rtl="0">
              <a:spcBef>
                <a:spcPts val="0"/>
              </a:spcBef>
              <a:spcAft>
                <a:spcPts val="0"/>
              </a:spcAft>
              <a:buSzPts val="9600"/>
              <a:buNone/>
              <a:defRPr sz="9600"/>
            </a:lvl2pPr>
            <a:lvl3pPr lvl="2" algn="ctr" rtl="0">
              <a:spcBef>
                <a:spcPts val="0"/>
              </a:spcBef>
              <a:spcAft>
                <a:spcPts val="0"/>
              </a:spcAft>
              <a:buSzPts val="9600"/>
              <a:buNone/>
              <a:defRPr sz="9600"/>
            </a:lvl3pPr>
            <a:lvl4pPr lvl="3" algn="ctr" rtl="0">
              <a:spcBef>
                <a:spcPts val="0"/>
              </a:spcBef>
              <a:spcAft>
                <a:spcPts val="0"/>
              </a:spcAft>
              <a:buSzPts val="9600"/>
              <a:buNone/>
              <a:defRPr sz="9600"/>
            </a:lvl4pPr>
            <a:lvl5pPr lvl="4" algn="ctr" rtl="0">
              <a:spcBef>
                <a:spcPts val="0"/>
              </a:spcBef>
              <a:spcAft>
                <a:spcPts val="0"/>
              </a:spcAft>
              <a:buSzPts val="9600"/>
              <a:buNone/>
              <a:defRPr sz="9600"/>
            </a:lvl5pPr>
            <a:lvl6pPr lvl="5" algn="ctr" rtl="0">
              <a:spcBef>
                <a:spcPts val="0"/>
              </a:spcBef>
              <a:spcAft>
                <a:spcPts val="0"/>
              </a:spcAft>
              <a:buSzPts val="9600"/>
              <a:buNone/>
              <a:defRPr sz="9600"/>
            </a:lvl6pPr>
            <a:lvl7pPr lvl="6" algn="ctr" rtl="0">
              <a:spcBef>
                <a:spcPts val="0"/>
              </a:spcBef>
              <a:spcAft>
                <a:spcPts val="0"/>
              </a:spcAft>
              <a:buSzPts val="9600"/>
              <a:buNone/>
              <a:defRPr sz="9600"/>
            </a:lvl7pPr>
            <a:lvl8pPr lvl="7" algn="ctr" rtl="0">
              <a:spcBef>
                <a:spcPts val="0"/>
              </a:spcBef>
              <a:spcAft>
                <a:spcPts val="0"/>
              </a:spcAft>
              <a:buSzPts val="9600"/>
              <a:buNone/>
              <a:defRPr sz="9600"/>
            </a:lvl8pPr>
            <a:lvl9pPr lvl="8" algn="ctr" rtl="0">
              <a:spcBef>
                <a:spcPts val="0"/>
              </a:spcBef>
              <a:spcAft>
                <a:spcPts val="0"/>
              </a:spcAft>
              <a:buSzPts val="9600"/>
              <a:buNone/>
              <a:defRPr sz="9600"/>
            </a:lvl9pPr>
          </a:lstStyle>
          <a:p>
            <a:r>
              <a:t>xx%</a:t>
            </a:r>
          </a:p>
        </p:txBody>
      </p:sp>
      <p:sp>
        <p:nvSpPr>
          <p:cNvPr id="158" name="Google Shape;158;p11"/>
          <p:cNvSpPr txBox="1">
            <a:spLocks noGrp="1"/>
          </p:cNvSpPr>
          <p:nvPr>
            <p:ph type="subTitle" idx="1"/>
          </p:nvPr>
        </p:nvSpPr>
        <p:spPr>
          <a:xfrm>
            <a:off x="3674050" y="3404742"/>
            <a:ext cx="4507500" cy="415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159"/>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CUSTOM_12">
    <p:spTree>
      <p:nvGrpSpPr>
        <p:cNvPr id="1" name="Shape 160"/>
        <p:cNvGrpSpPr/>
        <p:nvPr/>
      </p:nvGrpSpPr>
      <p:grpSpPr>
        <a:xfrm>
          <a:off x="0" y="0"/>
          <a:ext cx="0" cy="0"/>
          <a:chOff x="0" y="0"/>
          <a:chExt cx="0" cy="0"/>
        </a:xfrm>
      </p:grpSpPr>
      <p:grpSp>
        <p:nvGrpSpPr>
          <p:cNvPr id="161" name="Google Shape;161;p13"/>
          <p:cNvGrpSpPr/>
          <p:nvPr/>
        </p:nvGrpSpPr>
        <p:grpSpPr>
          <a:xfrm>
            <a:off x="358350" y="258050"/>
            <a:ext cx="8428950" cy="4627500"/>
            <a:chOff x="358350" y="258050"/>
            <a:chExt cx="8428950" cy="4627500"/>
          </a:xfrm>
        </p:grpSpPr>
        <p:sp>
          <p:nvSpPr>
            <p:cNvPr id="162" name="Google Shape;162;p13"/>
            <p:cNvSpPr/>
            <p:nvPr/>
          </p:nvSpPr>
          <p:spPr>
            <a:xfrm>
              <a:off x="358350" y="258050"/>
              <a:ext cx="8427300" cy="4627500"/>
            </a:xfrm>
            <a:prstGeom prst="roundRect">
              <a:avLst>
                <a:gd name="adj" fmla="val 555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3"/>
            <p:cNvSpPr/>
            <p:nvPr/>
          </p:nvSpPr>
          <p:spPr>
            <a:xfrm>
              <a:off x="360000" y="258050"/>
              <a:ext cx="8427300" cy="4627500"/>
            </a:xfrm>
            <a:prstGeom prst="roundRect">
              <a:avLst>
                <a:gd name="adj" fmla="val 5555"/>
              </a:avLst>
            </a:prstGeom>
            <a:gradFill>
              <a:gsLst>
                <a:gs pos="0">
                  <a:schemeClr val="lt1"/>
                </a:gs>
                <a:gs pos="100000">
                  <a:srgbClr val="66BEE9">
                    <a:alpha val="34509"/>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4" name="Google Shape;164;p13"/>
            <p:cNvGrpSpPr/>
            <p:nvPr/>
          </p:nvGrpSpPr>
          <p:grpSpPr>
            <a:xfrm rot="10800000" flipH="1">
              <a:off x="4159199" y="4657459"/>
              <a:ext cx="825589" cy="93999"/>
              <a:chOff x="5718423" y="809024"/>
              <a:chExt cx="830071" cy="94500"/>
            </a:xfrm>
          </p:grpSpPr>
          <p:sp>
            <p:nvSpPr>
              <p:cNvPr id="165" name="Google Shape;165;p13"/>
              <p:cNvSpPr/>
              <p:nvPr/>
            </p:nvSpPr>
            <p:spPr>
              <a:xfrm>
                <a:off x="5718423" y="809024"/>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3"/>
              <p:cNvSpPr/>
              <p:nvPr/>
            </p:nvSpPr>
            <p:spPr>
              <a:xfrm>
                <a:off x="5963614" y="809024"/>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3"/>
              <p:cNvSpPr/>
              <p:nvPr/>
            </p:nvSpPr>
            <p:spPr>
              <a:xfrm>
                <a:off x="6208804" y="809024"/>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3"/>
              <p:cNvSpPr/>
              <p:nvPr/>
            </p:nvSpPr>
            <p:spPr>
              <a:xfrm>
                <a:off x="6453994" y="809024"/>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 name="Google Shape;169;p13"/>
            <p:cNvGrpSpPr/>
            <p:nvPr/>
          </p:nvGrpSpPr>
          <p:grpSpPr>
            <a:xfrm>
              <a:off x="720000" y="407061"/>
              <a:ext cx="7704000" cy="262500"/>
              <a:chOff x="433208" y="393425"/>
              <a:chExt cx="7704000" cy="262500"/>
            </a:xfrm>
          </p:grpSpPr>
          <p:sp>
            <p:nvSpPr>
              <p:cNvPr id="170" name="Google Shape;170;p13"/>
              <p:cNvSpPr/>
              <p:nvPr/>
            </p:nvSpPr>
            <p:spPr>
              <a:xfrm>
                <a:off x="433208" y="393425"/>
                <a:ext cx="7704000" cy="262500"/>
              </a:xfrm>
              <a:prstGeom prst="roundRect">
                <a:avLst>
                  <a:gd name="adj" fmla="val 50000"/>
                </a:avLst>
              </a:prstGeom>
              <a:solidFill>
                <a:schemeClr val="dk2"/>
              </a:solidFill>
              <a:ln w="9525" cap="flat" cmpd="sng">
                <a:solidFill>
                  <a:srgbClr val="D2D6FF"/>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1" name="Google Shape;171;p13"/>
              <p:cNvGrpSpPr/>
              <p:nvPr/>
            </p:nvGrpSpPr>
            <p:grpSpPr>
              <a:xfrm rot="10800000" flipH="1">
                <a:off x="543498" y="483688"/>
                <a:ext cx="429322" cy="93999"/>
                <a:chOff x="5840230" y="744468"/>
                <a:chExt cx="431653" cy="94500"/>
              </a:xfrm>
            </p:grpSpPr>
            <p:sp>
              <p:nvSpPr>
                <p:cNvPr id="172" name="Google Shape;172;p13"/>
                <p:cNvSpPr/>
                <p:nvPr/>
              </p:nvSpPr>
              <p:spPr>
                <a:xfrm>
                  <a:off x="5840230" y="744468"/>
                  <a:ext cx="94500" cy="94500"/>
                </a:xfrm>
                <a:prstGeom prst="ellipse">
                  <a:avLst/>
                </a:pr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3"/>
                <p:cNvSpPr/>
                <p:nvPr/>
              </p:nvSpPr>
              <p:spPr>
                <a:xfrm>
                  <a:off x="6008807" y="744468"/>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13"/>
                <p:cNvSpPr/>
                <p:nvPr/>
              </p:nvSpPr>
              <p:spPr>
                <a:xfrm>
                  <a:off x="6177384" y="744468"/>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175" name="Google Shape;175;p13"/>
          <p:cNvSpPr txBox="1">
            <a:spLocks noGrp="1"/>
          </p:cNvSpPr>
          <p:nvPr>
            <p:ph type="ctrTitle"/>
          </p:nvPr>
        </p:nvSpPr>
        <p:spPr>
          <a:xfrm>
            <a:off x="4884806" y="687907"/>
            <a:ext cx="3387000" cy="3675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None/>
              <a:defRPr sz="1800">
                <a:solidFill>
                  <a:schemeClr val="dk1"/>
                </a:solidFill>
              </a:defRPr>
            </a:lvl1pPr>
            <a:lvl2pPr lvl="1" rtl="0">
              <a:spcBef>
                <a:spcPts val="0"/>
              </a:spcBef>
              <a:spcAft>
                <a:spcPts val="0"/>
              </a:spcAft>
              <a:buSzPts val="2000"/>
              <a:buFont typeface="Denk One"/>
              <a:buNone/>
              <a:defRPr sz="2000">
                <a:latin typeface="Denk One"/>
                <a:ea typeface="Denk One"/>
                <a:cs typeface="Denk One"/>
                <a:sym typeface="Denk One"/>
              </a:defRPr>
            </a:lvl2pPr>
            <a:lvl3pPr lvl="2" rtl="0">
              <a:spcBef>
                <a:spcPts val="0"/>
              </a:spcBef>
              <a:spcAft>
                <a:spcPts val="0"/>
              </a:spcAft>
              <a:buSzPts val="2000"/>
              <a:buFont typeface="Denk One"/>
              <a:buNone/>
              <a:defRPr sz="2000">
                <a:latin typeface="Denk One"/>
                <a:ea typeface="Denk One"/>
                <a:cs typeface="Denk One"/>
                <a:sym typeface="Denk One"/>
              </a:defRPr>
            </a:lvl3pPr>
            <a:lvl4pPr lvl="3" rtl="0">
              <a:spcBef>
                <a:spcPts val="0"/>
              </a:spcBef>
              <a:spcAft>
                <a:spcPts val="0"/>
              </a:spcAft>
              <a:buSzPts val="2000"/>
              <a:buFont typeface="Denk One"/>
              <a:buNone/>
              <a:defRPr sz="2000">
                <a:latin typeface="Denk One"/>
                <a:ea typeface="Denk One"/>
                <a:cs typeface="Denk One"/>
                <a:sym typeface="Denk One"/>
              </a:defRPr>
            </a:lvl4pPr>
            <a:lvl5pPr lvl="4" rtl="0">
              <a:spcBef>
                <a:spcPts val="0"/>
              </a:spcBef>
              <a:spcAft>
                <a:spcPts val="0"/>
              </a:spcAft>
              <a:buSzPts val="2000"/>
              <a:buFont typeface="Denk One"/>
              <a:buNone/>
              <a:defRPr sz="2000">
                <a:latin typeface="Denk One"/>
                <a:ea typeface="Denk One"/>
                <a:cs typeface="Denk One"/>
                <a:sym typeface="Denk One"/>
              </a:defRPr>
            </a:lvl5pPr>
            <a:lvl6pPr lvl="5" rtl="0">
              <a:spcBef>
                <a:spcPts val="0"/>
              </a:spcBef>
              <a:spcAft>
                <a:spcPts val="0"/>
              </a:spcAft>
              <a:buSzPts val="2000"/>
              <a:buFont typeface="Denk One"/>
              <a:buNone/>
              <a:defRPr sz="2000">
                <a:latin typeface="Denk One"/>
                <a:ea typeface="Denk One"/>
                <a:cs typeface="Denk One"/>
                <a:sym typeface="Denk One"/>
              </a:defRPr>
            </a:lvl6pPr>
            <a:lvl7pPr lvl="6" rtl="0">
              <a:spcBef>
                <a:spcPts val="0"/>
              </a:spcBef>
              <a:spcAft>
                <a:spcPts val="0"/>
              </a:spcAft>
              <a:buSzPts val="2000"/>
              <a:buFont typeface="Denk One"/>
              <a:buNone/>
              <a:defRPr sz="2000">
                <a:latin typeface="Denk One"/>
                <a:ea typeface="Denk One"/>
                <a:cs typeface="Denk One"/>
                <a:sym typeface="Denk One"/>
              </a:defRPr>
            </a:lvl7pPr>
            <a:lvl8pPr lvl="7" rtl="0">
              <a:spcBef>
                <a:spcPts val="0"/>
              </a:spcBef>
              <a:spcAft>
                <a:spcPts val="0"/>
              </a:spcAft>
              <a:buSzPts val="2000"/>
              <a:buFont typeface="Denk One"/>
              <a:buNone/>
              <a:defRPr sz="2000">
                <a:latin typeface="Denk One"/>
                <a:ea typeface="Denk One"/>
                <a:cs typeface="Denk One"/>
                <a:sym typeface="Denk One"/>
              </a:defRPr>
            </a:lvl8pPr>
            <a:lvl9pPr lvl="8" rtl="0">
              <a:spcBef>
                <a:spcPts val="0"/>
              </a:spcBef>
              <a:spcAft>
                <a:spcPts val="0"/>
              </a:spcAft>
              <a:buSzPts val="2000"/>
              <a:buFont typeface="Denk One"/>
              <a:buNone/>
              <a:defRPr sz="2000">
                <a:latin typeface="Denk One"/>
                <a:ea typeface="Denk One"/>
                <a:cs typeface="Denk One"/>
                <a:sym typeface="Denk One"/>
              </a:defRPr>
            </a:lvl9pPr>
          </a:lstStyle>
          <a:p>
            <a:endParaRPr/>
          </a:p>
        </p:txBody>
      </p:sp>
      <p:sp>
        <p:nvSpPr>
          <p:cNvPr id="176" name="Google Shape;176;p13"/>
          <p:cNvSpPr txBox="1">
            <a:spLocks noGrp="1"/>
          </p:cNvSpPr>
          <p:nvPr>
            <p:ph type="subTitle" idx="1"/>
          </p:nvPr>
        </p:nvSpPr>
        <p:spPr>
          <a:xfrm>
            <a:off x="4884806" y="1054907"/>
            <a:ext cx="3387000" cy="492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rgbClr val="434343"/>
              </a:buClr>
              <a:buSzPts val="1400"/>
              <a:buNone/>
              <a:defRPr>
                <a:solidFill>
                  <a:schemeClr val="dk1"/>
                </a:solidFill>
              </a:defRPr>
            </a:lvl1pPr>
            <a:lvl2pPr lvl="1" rtl="0">
              <a:lnSpc>
                <a:spcPct val="100000"/>
              </a:lnSpc>
              <a:spcBef>
                <a:spcPts val="0"/>
              </a:spcBef>
              <a:spcAft>
                <a:spcPts val="0"/>
              </a:spcAft>
              <a:buClr>
                <a:srgbClr val="434343"/>
              </a:buClr>
              <a:buSzPts val="1400"/>
              <a:buNone/>
              <a:defRPr>
                <a:solidFill>
                  <a:srgbClr val="434343"/>
                </a:solidFill>
              </a:defRPr>
            </a:lvl2pPr>
            <a:lvl3pPr lvl="2" rtl="0">
              <a:lnSpc>
                <a:spcPct val="100000"/>
              </a:lnSpc>
              <a:spcBef>
                <a:spcPts val="0"/>
              </a:spcBef>
              <a:spcAft>
                <a:spcPts val="0"/>
              </a:spcAft>
              <a:buClr>
                <a:srgbClr val="434343"/>
              </a:buClr>
              <a:buSzPts val="1400"/>
              <a:buNone/>
              <a:defRPr>
                <a:solidFill>
                  <a:srgbClr val="434343"/>
                </a:solidFill>
              </a:defRPr>
            </a:lvl3pPr>
            <a:lvl4pPr lvl="3" rtl="0">
              <a:lnSpc>
                <a:spcPct val="100000"/>
              </a:lnSpc>
              <a:spcBef>
                <a:spcPts val="0"/>
              </a:spcBef>
              <a:spcAft>
                <a:spcPts val="0"/>
              </a:spcAft>
              <a:buClr>
                <a:srgbClr val="434343"/>
              </a:buClr>
              <a:buSzPts val="1400"/>
              <a:buNone/>
              <a:defRPr>
                <a:solidFill>
                  <a:srgbClr val="434343"/>
                </a:solidFill>
              </a:defRPr>
            </a:lvl4pPr>
            <a:lvl5pPr lvl="4" rtl="0">
              <a:lnSpc>
                <a:spcPct val="100000"/>
              </a:lnSpc>
              <a:spcBef>
                <a:spcPts val="0"/>
              </a:spcBef>
              <a:spcAft>
                <a:spcPts val="0"/>
              </a:spcAft>
              <a:buClr>
                <a:srgbClr val="434343"/>
              </a:buClr>
              <a:buSzPts val="1400"/>
              <a:buNone/>
              <a:defRPr>
                <a:solidFill>
                  <a:srgbClr val="434343"/>
                </a:solidFill>
              </a:defRPr>
            </a:lvl5pPr>
            <a:lvl6pPr lvl="5" rtl="0">
              <a:lnSpc>
                <a:spcPct val="100000"/>
              </a:lnSpc>
              <a:spcBef>
                <a:spcPts val="0"/>
              </a:spcBef>
              <a:spcAft>
                <a:spcPts val="0"/>
              </a:spcAft>
              <a:buClr>
                <a:srgbClr val="434343"/>
              </a:buClr>
              <a:buSzPts val="1400"/>
              <a:buNone/>
              <a:defRPr>
                <a:solidFill>
                  <a:srgbClr val="434343"/>
                </a:solidFill>
              </a:defRPr>
            </a:lvl6pPr>
            <a:lvl7pPr lvl="6" rtl="0">
              <a:lnSpc>
                <a:spcPct val="100000"/>
              </a:lnSpc>
              <a:spcBef>
                <a:spcPts val="0"/>
              </a:spcBef>
              <a:spcAft>
                <a:spcPts val="0"/>
              </a:spcAft>
              <a:buClr>
                <a:srgbClr val="434343"/>
              </a:buClr>
              <a:buSzPts val="1400"/>
              <a:buNone/>
              <a:defRPr>
                <a:solidFill>
                  <a:srgbClr val="434343"/>
                </a:solidFill>
              </a:defRPr>
            </a:lvl7pPr>
            <a:lvl8pPr lvl="7" rtl="0">
              <a:lnSpc>
                <a:spcPct val="100000"/>
              </a:lnSpc>
              <a:spcBef>
                <a:spcPts val="0"/>
              </a:spcBef>
              <a:spcAft>
                <a:spcPts val="0"/>
              </a:spcAft>
              <a:buClr>
                <a:srgbClr val="434343"/>
              </a:buClr>
              <a:buSzPts val="1400"/>
              <a:buNone/>
              <a:defRPr>
                <a:solidFill>
                  <a:srgbClr val="434343"/>
                </a:solidFill>
              </a:defRPr>
            </a:lvl8pPr>
            <a:lvl9pPr lvl="8" rtl="0">
              <a:lnSpc>
                <a:spcPct val="100000"/>
              </a:lnSpc>
              <a:spcBef>
                <a:spcPts val="0"/>
              </a:spcBef>
              <a:spcAft>
                <a:spcPts val="0"/>
              </a:spcAft>
              <a:buClr>
                <a:srgbClr val="434343"/>
              </a:buClr>
              <a:buSzPts val="1400"/>
              <a:buNone/>
              <a:defRPr>
                <a:solidFill>
                  <a:srgbClr val="434343"/>
                </a:solidFill>
              </a:defRPr>
            </a:lvl9pPr>
          </a:lstStyle>
          <a:p>
            <a:endParaRPr/>
          </a:p>
        </p:txBody>
      </p:sp>
      <p:sp>
        <p:nvSpPr>
          <p:cNvPr id="177" name="Google Shape;177;p13"/>
          <p:cNvSpPr txBox="1">
            <a:spLocks noGrp="1"/>
          </p:cNvSpPr>
          <p:nvPr>
            <p:ph type="title" idx="2" hasCustomPrompt="1"/>
          </p:nvPr>
        </p:nvSpPr>
        <p:spPr>
          <a:xfrm>
            <a:off x="3900975" y="685907"/>
            <a:ext cx="983700" cy="8619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600"/>
              <a:buNone/>
              <a:defRPr/>
            </a:lvl1pPr>
            <a:lvl2pPr lvl="1"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2pPr>
            <a:lvl3pPr lvl="2"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3pPr>
            <a:lvl4pPr lvl="3"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4pPr>
            <a:lvl5pPr lvl="4"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5pPr>
            <a:lvl6pPr lvl="5"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6pPr>
            <a:lvl7pPr lvl="6"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7pPr>
            <a:lvl8pPr lvl="7"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8pPr>
            <a:lvl9pPr lvl="8"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9pPr>
          </a:lstStyle>
          <a:p>
            <a:r>
              <a:t>xx%</a:t>
            </a:r>
          </a:p>
        </p:txBody>
      </p:sp>
      <p:sp>
        <p:nvSpPr>
          <p:cNvPr id="178" name="Google Shape;178;p13"/>
          <p:cNvSpPr txBox="1">
            <a:spLocks noGrp="1"/>
          </p:cNvSpPr>
          <p:nvPr>
            <p:ph type="ctrTitle" idx="3"/>
          </p:nvPr>
        </p:nvSpPr>
        <p:spPr>
          <a:xfrm>
            <a:off x="4884825" y="1702324"/>
            <a:ext cx="3387000" cy="3675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None/>
              <a:defRPr sz="1800">
                <a:solidFill>
                  <a:schemeClr val="dk1"/>
                </a:solidFill>
              </a:defRPr>
            </a:lvl1pPr>
            <a:lvl2pPr lvl="1" rtl="0">
              <a:spcBef>
                <a:spcPts val="0"/>
              </a:spcBef>
              <a:spcAft>
                <a:spcPts val="0"/>
              </a:spcAft>
              <a:buSzPts val="2000"/>
              <a:buFont typeface="Denk One"/>
              <a:buNone/>
              <a:defRPr sz="2000">
                <a:latin typeface="Denk One"/>
                <a:ea typeface="Denk One"/>
                <a:cs typeface="Denk One"/>
                <a:sym typeface="Denk One"/>
              </a:defRPr>
            </a:lvl2pPr>
            <a:lvl3pPr lvl="2" rtl="0">
              <a:spcBef>
                <a:spcPts val="0"/>
              </a:spcBef>
              <a:spcAft>
                <a:spcPts val="0"/>
              </a:spcAft>
              <a:buSzPts val="2000"/>
              <a:buFont typeface="Denk One"/>
              <a:buNone/>
              <a:defRPr sz="2000">
                <a:latin typeface="Denk One"/>
                <a:ea typeface="Denk One"/>
                <a:cs typeface="Denk One"/>
                <a:sym typeface="Denk One"/>
              </a:defRPr>
            </a:lvl3pPr>
            <a:lvl4pPr lvl="3" rtl="0">
              <a:spcBef>
                <a:spcPts val="0"/>
              </a:spcBef>
              <a:spcAft>
                <a:spcPts val="0"/>
              </a:spcAft>
              <a:buSzPts val="2000"/>
              <a:buFont typeface="Denk One"/>
              <a:buNone/>
              <a:defRPr sz="2000">
                <a:latin typeface="Denk One"/>
                <a:ea typeface="Denk One"/>
                <a:cs typeface="Denk One"/>
                <a:sym typeface="Denk One"/>
              </a:defRPr>
            </a:lvl4pPr>
            <a:lvl5pPr lvl="4" rtl="0">
              <a:spcBef>
                <a:spcPts val="0"/>
              </a:spcBef>
              <a:spcAft>
                <a:spcPts val="0"/>
              </a:spcAft>
              <a:buSzPts val="2000"/>
              <a:buFont typeface="Denk One"/>
              <a:buNone/>
              <a:defRPr sz="2000">
                <a:latin typeface="Denk One"/>
                <a:ea typeface="Denk One"/>
                <a:cs typeface="Denk One"/>
                <a:sym typeface="Denk One"/>
              </a:defRPr>
            </a:lvl5pPr>
            <a:lvl6pPr lvl="5" rtl="0">
              <a:spcBef>
                <a:spcPts val="0"/>
              </a:spcBef>
              <a:spcAft>
                <a:spcPts val="0"/>
              </a:spcAft>
              <a:buSzPts val="2000"/>
              <a:buFont typeface="Denk One"/>
              <a:buNone/>
              <a:defRPr sz="2000">
                <a:latin typeface="Denk One"/>
                <a:ea typeface="Denk One"/>
                <a:cs typeface="Denk One"/>
                <a:sym typeface="Denk One"/>
              </a:defRPr>
            </a:lvl6pPr>
            <a:lvl7pPr lvl="6" rtl="0">
              <a:spcBef>
                <a:spcPts val="0"/>
              </a:spcBef>
              <a:spcAft>
                <a:spcPts val="0"/>
              </a:spcAft>
              <a:buSzPts val="2000"/>
              <a:buFont typeface="Denk One"/>
              <a:buNone/>
              <a:defRPr sz="2000">
                <a:latin typeface="Denk One"/>
                <a:ea typeface="Denk One"/>
                <a:cs typeface="Denk One"/>
                <a:sym typeface="Denk One"/>
              </a:defRPr>
            </a:lvl7pPr>
            <a:lvl8pPr lvl="7" rtl="0">
              <a:spcBef>
                <a:spcPts val="0"/>
              </a:spcBef>
              <a:spcAft>
                <a:spcPts val="0"/>
              </a:spcAft>
              <a:buSzPts val="2000"/>
              <a:buFont typeface="Denk One"/>
              <a:buNone/>
              <a:defRPr sz="2000">
                <a:latin typeface="Denk One"/>
                <a:ea typeface="Denk One"/>
                <a:cs typeface="Denk One"/>
                <a:sym typeface="Denk One"/>
              </a:defRPr>
            </a:lvl8pPr>
            <a:lvl9pPr lvl="8" rtl="0">
              <a:spcBef>
                <a:spcPts val="0"/>
              </a:spcBef>
              <a:spcAft>
                <a:spcPts val="0"/>
              </a:spcAft>
              <a:buSzPts val="2000"/>
              <a:buFont typeface="Denk One"/>
              <a:buNone/>
              <a:defRPr sz="2000">
                <a:latin typeface="Denk One"/>
                <a:ea typeface="Denk One"/>
                <a:cs typeface="Denk One"/>
                <a:sym typeface="Denk One"/>
              </a:defRPr>
            </a:lvl9pPr>
          </a:lstStyle>
          <a:p>
            <a:endParaRPr/>
          </a:p>
        </p:txBody>
      </p:sp>
      <p:sp>
        <p:nvSpPr>
          <p:cNvPr id="179" name="Google Shape;179;p13"/>
          <p:cNvSpPr txBox="1">
            <a:spLocks noGrp="1"/>
          </p:cNvSpPr>
          <p:nvPr>
            <p:ph type="subTitle" idx="4"/>
          </p:nvPr>
        </p:nvSpPr>
        <p:spPr>
          <a:xfrm>
            <a:off x="4884825" y="2072152"/>
            <a:ext cx="3386700" cy="492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rgbClr val="434343"/>
              </a:buClr>
              <a:buSzPts val="1400"/>
              <a:buNone/>
              <a:defRPr>
                <a:solidFill>
                  <a:schemeClr val="dk1"/>
                </a:solidFill>
              </a:defRPr>
            </a:lvl1pPr>
            <a:lvl2pPr lvl="1" rtl="0">
              <a:lnSpc>
                <a:spcPct val="100000"/>
              </a:lnSpc>
              <a:spcBef>
                <a:spcPts val="0"/>
              </a:spcBef>
              <a:spcAft>
                <a:spcPts val="0"/>
              </a:spcAft>
              <a:buClr>
                <a:srgbClr val="434343"/>
              </a:buClr>
              <a:buSzPts val="1400"/>
              <a:buNone/>
              <a:defRPr>
                <a:solidFill>
                  <a:srgbClr val="434343"/>
                </a:solidFill>
              </a:defRPr>
            </a:lvl2pPr>
            <a:lvl3pPr lvl="2" rtl="0">
              <a:lnSpc>
                <a:spcPct val="100000"/>
              </a:lnSpc>
              <a:spcBef>
                <a:spcPts val="0"/>
              </a:spcBef>
              <a:spcAft>
                <a:spcPts val="0"/>
              </a:spcAft>
              <a:buClr>
                <a:srgbClr val="434343"/>
              </a:buClr>
              <a:buSzPts val="1400"/>
              <a:buNone/>
              <a:defRPr>
                <a:solidFill>
                  <a:srgbClr val="434343"/>
                </a:solidFill>
              </a:defRPr>
            </a:lvl3pPr>
            <a:lvl4pPr lvl="3" rtl="0">
              <a:lnSpc>
                <a:spcPct val="100000"/>
              </a:lnSpc>
              <a:spcBef>
                <a:spcPts val="0"/>
              </a:spcBef>
              <a:spcAft>
                <a:spcPts val="0"/>
              </a:spcAft>
              <a:buClr>
                <a:srgbClr val="434343"/>
              </a:buClr>
              <a:buSzPts val="1400"/>
              <a:buNone/>
              <a:defRPr>
                <a:solidFill>
                  <a:srgbClr val="434343"/>
                </a:solidFill>
              </a:defRPr>
            </a:lvl4pPr>
            <a:lvl5pPr lvl="4" rtl="0">
              <a:lnSpc>
                <a:spcPct val="100000"/>
              </a:lnSpc>
              <a:spcBef>
                <a:spcPts val="0"/>
              </a:spcBef>
              <a:spcAft>
                <a:spcPts val="0"/>
              </a:spcAft>
              <a:buClr>
                <a:srgbClr val="434343"/>
              </a:buClr>
              <a:buSzPts val="1400"/>
              <a:buNone/>
              <a:defRPr>
                <a:solidFill>
                  <a:srgbClr val="434343"/>
                </a:solidFill>
              </a:defRPr>
            </a:lvl5pPr>
            <a:lvl6pPr lvl="5" rtl="0">
              <a:lnSpc>
                <a:spcPct val="100000"/>
              </a:lnSpc>
              <a:spcBef>
                <a:spcPts val="0"/>
              </a:spcBef>
              <a:spcAft>
                <a:spcPts val="0"/>
              </a:spcAft>
              <a:buClr>
                <a:srgbClr val="434343"/>
              </a:buClr>
              <a:buSzPts val="1400"/>
              <a:buNone/>
              <a:defRPr>
                <a:solidFill>
                  <a:srgbClr val="434343"/>
                </a:solidFill>
              </a:defRPr>
            </a:lvl6pPr>
            <a:lvl7pPr lvl="6" rtl="0">
              <a:lnSpc>
                <a:spcPct val="100000"/>
              </a:lnSpc>
              <a:spcBef>
                <a:spcPts val="0"/>
              </a:spcBef>
              <a:spcAft>
                <a:spcPts val="0"/>
              </a:spcAft>
              <a:buClr>
                <a:srgbClr val="434343"/>
              </a:buClr>
              <a:buSzPts val="1400"/>
              <a:buNone/>
              <a:defRPr>
                <a:solidFill>
                  <a:srgbClr val="434343"/>
                </a:solidFill>
              </a:defRPr>
            </a:lvl7pPr>
            <a:lvl8pPr lvl="7" rtl="0">
              <a:lnSpc>
                <a:spcPct val="100000"/>
              </a:lnSpc>
              <a:spcBef>
                <a:spcPts val="0"/>
              </a:spcBef>
              <a:spcAft>
                <a:spcPts val="0"/>
              </a:spcAft>
              <a:buClr>
                <a:srgbClr val="434343"/>
              </a:buClr>
              <a:buSzPts val="1400"/>
              <a:buNone/>
              <a:defRPr>
                <a:solidFill>
                  <a:srgbClr val="434343"/>
                </a:solidFill>
              </a:defRPr>
            </a:lvl8pPr>
            <a:lvl9pPr lvl="8" rtl="0">
              <a:lnSpc>
                <a:spcPct val="100000"/>
              </a:lnSpc>
              <a:spcBef>
                <a:spcPts val="0"/>
              </a:spcBef>
              <a:spcAft>
                <a:spcPts val="0"/>
              </a:spcAft>
              <a:buClr>
                <a:srgbClr val="434343"/>
              </a:buClr>
              <a:buSzPts val="1400"/>
              <a:buNone/>
              <a:defRPr>
                <a:solidFill>
                  <a:srgbClr val="434343"/>
                </a:solidFill>
              </a:defRPr>
            </a:lvl9pPr>
          </a:lstStyle>
          <a:p>
            <a:endParaRPr/>
          </a:p>
        </p:txBody>
      </p:sp>
      <p:sp>
        <p:nvSpPr>
          <p:cNvPr id="180" name="Google Shape;180;p13"/>
          <p:cNvSpPr txBox="1">
            <a:spLocks noGrp="1"/>
          </p:cNvSpPr>
          <p:nvPr>
            <p:ph type="title" idx="5" hasCustomPrompt="1"/>
          </p:nvPr>
        </p:nvSpPr>
        <p:spPr>
          <a:xfrm>
            <a:off x="3900975" y="1703097"/>
            <a:ext cx="983700" cy="8619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600"/>
              <a:buNone/>
              <a:defRPr/>
            </a:lvl1pPr>
            <a:lvl2pPr lvl="1"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2pPr>
            <a:lvl3pPr lvl="2"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3pPr>
            <a:lvl4pPr lvl="3"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4pPr>
            <a:lvl5pPr lvl="4"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5pPr>
            <a:lvl6pPr lvl="5"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6pPr>
            <a:lvl7pPr lvl="6"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7pPr>
            <a:lvl8pPr lvl="7"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8pPr>
            <a:lvl9pPr lvl="8"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9pPr>
          </a:lstStyle>
          <a:p>
            <a:r>
              <a:t>xx%</a:t>
            </a:r>
          </a:p>
        </p:txBody>
      </p:sp>
      <p:sp>
        <p:nvSpPr>
          <p:cNvPr id="181" name="Google Shape;181;p13"/>
          <p:cNvSpPr txBox="1">
            <a:spLocks noGrp="1"/>
          </p:cNvSpPr>
          <p:nvPr>
            <p:ph type="ctrTitle" idx="6"/>
          </p:nvPr>
        </p:nvSpPr>
        <p:spPr>
          <a:xfrm>
            <a:off x="4884806" y="2716760"/>
            <a:ext cx="3387000" cy="3675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None/>
              <a:defRPr sz="1800">
                <a:solidFill>
                  <a:schemeClr val="dk1"/>
                </a:solidFill>
              </a:defRPr>
            </a:lvl1pPr>
            <a:lvl2pPr lvl="1" rtl="0">
              <a:spcBef>
                <a:spcPts val="0"/>
              </a:spcBef>
              <a:spcAft>
                <a:spcPts val="0"/>
              </a:spcAft>
              <a:buSzPts val="2000"/>
              <a:buFont typeface="Denk One"/>
              <a:buNone/>
              <a:defRPr sz="2000">
                <a:latin typeface="Denk One"/>
                <a:ea typeface="Denk One"/>
                <a:cs typeface="Denk One"/>
                <a:sym typeface="Denk One"/>
              </a:defRPr>
            </a:lvl2pPr>
            <a:lvl3pPr lvl="2" rtl="0">
              <a:spcBef>
                <a:spcPts val="0"/>
              </a:spcBef>
              <a:spcAft>
                <a:spcPts val="0"/>
              </a:spcAft>
              <a:buSzPts val="2000"/>
              <a:buFont typeface="Denk One"/>
              <a:buNone/>
              <a:defRPr sz="2000">
                <a:latin typeface="Denk One"/>
                <a:ea typeface="Denk One"/>
                <a:cs typeface="Denk One"/>
                <a:sym typeface="Denk One"/>
              </a:defRPr>
            </a:lvl3pPr>
            <a:lvl4pPr lvl="3" rtl="0">
              <a:spcBef>
                <a:spcPts val="0"/>
              </a:spcBef>
              <a:spcAft>
                <a:spcPts val="0"/>
              </a:spcAft>
              <a:buSzPts val="2000"/>
              <a:buFont typeface="Denk One"/>
              <a:buNone/>
              <a:defRPr sz="2000">
                <a:latin typeface="Denk One"/>
                <a:ea typeface="Denk One"/>
                <a:cs typeface="Denk One"/>
                <a:sym typeface="Denk One"/>
              </a:defRPr>
            </a:lvl4pPr>
            <a:lvl5pPr lvl="4" rtl="0">
              <a:spcBef>
                <a:spcPts val="0"/>
              </a:spcBef>
              <a:spcAft>
                <a:spcPts val="0"/>
              </a:spcAft>
              <a:buSzPts val="2000"/>
              <a:buFont typeface="Denk One"/>
              <a:buNone/>
              <a:defRPr sz="2000">
                <a:latin typeface="Denk One"/>
                <a:ea typeface="Denk One"/>
                <a:cs typeface="Denk One"/>
                <a:sym typeface="Denk One"/>
              </a:defRPr>
            </a:lvl5pPr>
            <a:lvl6pPr lvl="5" rtl="0">
              <a:spcBef>
                <a:spcPts val="0"/>
              </a:spcBef>
              <a:spcAft>
                <a:spcPts val="0"/>
              </a:spcAft>
              <a:buSzPts val="2000"/>
              <a:buFont typeface="Denk One"/>
              <a:buNone/>
              <a:defRPr sz="2000">
                <a:latin typeface="Denk One"/>
                <a:ea typeface="Denk One"/>
                <a:cs typeface="Denk One"/>
                <a:sym typeface="Denk One"/>
              </a:defRPr>
            </a:lvl6pPr>
            <a:lvl7pPr lvl="6" rtl="0">
              <a:spcBef>
                <a:spcPts val="0"/>
              </a:spcBef>
              <a:spcAft>
                <a:spcPts val="0"/>
              </a:spcAft>
              <a:buSzPts val="2000"/>
              <a:buFont typeface="Denk One"/>
              <a:buNone/>
              <a:defRPr sz="2000">
                <a:latin typeface="Denk One"/>
                <a:ea typeface="Denk One"/>
                <a:cs typeface="Denk One"/>
                <a:sym typeface="Denk One"/>
              </a:defRPr>
            </a:lvl7pPr>
            <a:lvl8pPr lvl="7" rtl="0">
              <a:spcBef>
                <a:spcPts val="0"/>
              </a:spcBef>
              <a:spcAft>
                <a:spcPts val="0"/>
              </a:spcAft>
              <a:buSzPts val="2000"/>
              <a:buFont typeface="Denk One"/>
              <a:buNone/>
              <a:defRPr sz="2000">
                <a:latin typeface="Denk One"/>
                <a:ea typeface="Denk One"/>
                <a:cs typeface="Denk One"/>
                <a:sym typeface="Denk One"/>
              </a:defRPr>
            </a:lvl8pPr>
            <a:lvl9pPr lvl="8" rtl="0">
              <a:spcBef>
                <a:spcPts val="0"/>
              </a:spcBef>
              <a:spcAft>
                <a:spcPts val="0"/>
              </a:spcAft>
              <a:buSzPts val="2000"/>
              <a:buFont typeface="Denk One"/>
              <a:buNone/>
              <a:defRPr sz="2000">
                <a:latin typeface="Denk One"/>
                <a:ea typeface="Denk One"/>
                <a:cs typeface="Denk One"/>
                <a:sym typeface="Denk One"/>
              </a:defRPr>
            </a:lvl9pPr>
          </a:lstStyle>
          <a:p>
            <a:endParaRPr/>
          </a:p>
        </p:txBody>
      </p:sp>
      <p:sp>
        <p:nvSpPr>
          <p:cNvPr id="182" name="Google Shape;182;p13"/>
          <p:cNvSpPr txBox="1">
            <a:spLocks noGrp="1"/>
          </p:cNvSpPr>
          <p:nvPr>
            <p:ph type="subTitle" idx="7"/>
          </p:nvPr>
        </p:nvSpPr>
        <p:spPr>
          <a:xfrm>
            <a:off x="4884806" y="3082546"/>
            <a:ext cx="3387000" cy="492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rgbClr val="434343"/>
              </a:buClr>
              <a:buSzPts val="1400"/>
              <a:buNone/>
              <a:defRPr>
                <a:solidFill>
                  <a:schemeClr val="dk1"/>
                </a:solidFill>
              </a:defRPr>
            </a:lvl1pPr>
            <a:lvl2pPr lvl="1" rtl="0">
              <a:lnSpc>
                <a:spcPct val="100000"/>
              </a:lnSpc>
              <a:spcBef>
                <a:spcPts val="0"/>
              </a:spcBef>
              <a:spcAft>
                <a:spcPts val="0"/>
              </a:spcAft>
              <a:buClr>
                <a:srgbClr val="434343"/>
              </a:buClr>
              <a:buSzPts val="1400"/>
              <a:buNone/>
              <a:defRPr>
                <a:solidFill>
                  <a:srgbClr val="434343"/>
                </a:solidFill>
              </a:defRPr>
            </a:lvl2pPr>
            <a:lvl3pPr lvl="2" rtl="0">
              <a:lnSpc>
                <a:spcPct val="100000"/>
              </a:lnSpc>
              <a:spcBef>
                <a:spcPts val="0"/>
              </a:spcBef>
              <a:spcAft>
                <a:spcPts val="0"/>
              </a:spcAft>
              <a:buClr>
                <a:srgbClr val="434343"/>
              </a:buClr>
              <a:buSzPts val="1400"/>
              <a:buNone/>
              <a:defRPr>
                <a:solidFill>
                  <a:srgbClr val="434343"/>
                </a:solidFill>
              </a:defRPr>
            </a:lvl3pPr>
            <a:lvl4pPr lvl="3" rtl="0">
              <a:lnSpc>
                <a:spcPct val="100000"/>
              </a:lnSpc>
              <a:spcBef>
                <a:spcPts val="0"/>
              </a:spcBef>
              <a:spcAft>
                <a:spcPts val="0"/>
              </a:spcAft>
              <a:buClr>
                <a:srgbClr val="434343"/>
              </a:buClr>
              <a:buSzPts val="1400"/>
              <a:buNone/>
              <a:defRPr>
                <a:solidFill>
                  <a:srgbClr val="434343"/>
                </a:solidFill>
              </a:defRPr>
            </a:lvl4pPr>
            <a:lvl5pPr lvl="4" rtl="0">
              <a:lnSpc>
                <a:spcPct val="100000"/>
              </a:lnSpc>
              <a:spcBef>
                <a:spcPts val="0"/>
              </a:spcBef>
              <a:spcAft>
                <a:spcPts val="0"/>
              </a:spcAft>
              <a:buClr>
                <a:srgbClr val="434343"/>
              </a:buClr>
              <a:buSzPts val="1400"/>
              <a:buNone/>
              <a:defRPr>
                <a:solidFill>
                  <a:srgbClr val="434343"/>
                </a:solidFill>
              </a:defRPr>
            </a:lvl5pPr>
            <a:lvl6pPr lvl="5" rtl="0">
              <a:lnSpc>
                <a:spcPct val="100000"/>
              </a:lnSpc>
              <a:spcBef>
                <a:spcPts val="0"/>
              </a:spcBef>
              <a:spcAft>
                <a:spcPts val="0"/>
              </a:spcAft>
              <a:buClr>
                <a:srgbClr val="434343"/>
              </a:buClr>
              <a:buSzPts val="1400"/>
              <a:buNone/>
              <a:defRPr>
                <a:solidFill>
                  <a:srgbClr val="434343"/>
                </a:solidFill>
              </a:defRPr>
            </a:lvl6pPr>
            <a:lvl7pPr lvl="6" rtl="0">
              <a:lnSpc>
                <a:spcPct val="100000"/>
              </a:lnSpc>
              <a:spcBef>
                <a:spcPts val="0"/>
              </a:spcBef>
              <a:spcAft>
                <a:spcPts val="0"/>
              </a:spcAft>
              <a:buClr>
                <a:srgbClr val="434343"/>
              </a:buClr>
              <a:buSzPts val="1400"/>
              <a:buNone/>
              <a:defRPr>
                <a:solidFill>
                  <a:srgbClr val="434343"/>
                </a:solidFill>
              </a:defRPr>
            </a:lvl7pPr>
            <a:lvl8pPr lvl="7" rtl="0">
              <a:lnSpc>
                <a:spcPct val="100000"/>
              </a:lnSpc>
              <a:spcBef>
                <a:spcPts val="0"/>
              </a:spcBef>
              <a:spcAft>
                <a:spcPts val="0"/>
              </a:spcAft>
              <a:buClr>
                <a:srgbClr val="434343"/>
              </a:buClr>
              <a:buSzPts val="1400"/>
              <a:buNone/>
              <a:defRPr>
                <a:solidFill>
                  <a:srgbClr val="434343"/>
                </a:solidFill>
              </a:defRPr>
            </a:lvl8pPr>
            <a:lvl9pPr lvl="8" rtl="0">
              <a:lnSpc>
                <a:spcPct val="100000"/>
              </a:lnSpc>
              <a:spcBef>
                <a:spcPts val="0"/>
              </a:spcBef>
              <a:spcAft>
                <a:spcPts val="0"/>
              </a:spcAft>
              <a:buClr>
                <a:srgbClr val="434343"/>
              </a:buClr>
              <a:buSzPts val="1400"/>
              <a:buNone/>
              <a:defRPr>
                <a:solidFill>
                  <a:srgbClr val="434343"/>
                </a:solidFill>
              </a:defRPr>
            </a:lvl9pPr>
          </a:lstStyle>
          <a:p>
            <a:endParaRPr/>
          </a:p>
        </p:txBody>
      </p:sp>
      <p:sp>
        <p:nvSpPr>
          <p:cNvPr id="183" name="Google Shape;183;p13"/>
          <p:cNvSpPr txBox="1">
            <a:spLocks noGrp="1"/>
          </p:cNvSpPr>
          <p:nvPr>
            <p:ph type="title" idx="8" hasCustomPrompt="1"/>
          </p:nvPr>
        </p:nvSpPr>
        <p:spPr>
          <a:xfrm>
            <a:off x="3900975" y="2708167"/>
            <a:ext cx="983700" cy="8670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600"/>
              <a:buNone/>
              <a:defRPr/>
            </a:lvl1pPr>
            <a:lvl2pPr lvl="1"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2pPr>
            <a:lvl3pPr lvl="2"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3pPr>
            <a:lvl4pPr lvl="3"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4pPr>
            <a:lvl5pPr lvl="4"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5pPr>
            <a:lvl6pPr lvl="5"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6pPr>
            <a:lvl7pPr lvl="6"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7pPr>
            <a:lvl8pPr lvl="7"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8pPr>
            <a:lvl9pPr lvl="8"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9pPr>
          </a:lstStyle>
          <a:p>
            <a:r>
              <a:t>xx%</a:t>
            </a:r>
          </a:p>
        </p:txBody>
      </p:sp>
      <p:sp>
        <p:nvSpPr>
          <p:cNvPr id="184" name="Google Shape;184;p13"/>
          <p:cNvSpPr txBox="1">
            <a:spLocks noGrp="1"/>
          </p:cNvSpPr>
          <p:nvPr>
            <p:ph type="subTitle" idx="9"/>
          </p:nvPr>
        </p:nvSpPr>
        <p:spPr>
          <a:xfrm>
            <a:off x="4884804" y="4105722"/>
            <a:ext cx="3386700" cy="4929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Clr>
                <a:srgbClr val="434343"/>
              </a:buClr>
              <a:buSzPts val="1400"/>
              <a:buNone/>
              <a:defRPr>
                <a:solidFill>
                  <a:schemeClr val="dk1"/>
                </a:solidFill>
              </a:defRPr>
            </a:lvl1pPr>
            <a:lvl2pPr lvl="1" rtl="0">
              <a:lnSpc>
                <a:spcPct val="100000"/>
              </a:lnSpc>
              <a:spcBef>
                <a:spcPts val="0"/>
              </a:spcBef>
              <a:spcAft>
                <a:spcPts val="0"/>
              </a:spcAft>
              <a:buClr>
                <a:srgbClr val="434343"/>
              </a:buClr>
              <a:buSzPts val="1400"/>
              <a:buNone/>
              <a:defRPr>
                <a:solidFill>
                  <a:srgbClr val="434343"/>
                </a:solidFill>
              </a:defRPr>
            </a:lvl2pPr>
            <a:lvl3pPr lvl="2" rtl="0">
              <a:lnSpc>
                <a:spcPct val="100000"/>
              </a:lnSpc>
              <a:spcBef>
                <a:spcPts val="0"/>
              </a:spcBef>
              <a:spcAft>
                <a:spcPts val="0"/>
              </a:spcAft>
              <a:buClr>
                <a:srgbClr val="434343"/>
              </a:buClr>
              <a:buSzPts val="1400"/>
              <a:buNone/>
              <a:defRPr>
                <a:solidFill>
                  <a:srgbClr val="434343"/>
                </a:solidFill>
              </a:defRPr>
            </a:lvl3pPr>
            <a:lvl4pPr lvl="3" rtl="0">
              <a:lnSpc>
                <a:spcPct val="100000"/>
              </a:lnSpc>
              <a:spcBef>
                <a:spcPts val="0"/>
              </a:spcBef>
              <a:spcAft>
                <a:spcPts val="0"/>
              </a:spcAft>
              <a:buClr>
                <a:srgbClr val="434343"/>
              </a:buClr>
              <a:buSzPts val="1400"/>
              <a:buNone/>
              <a:defRPr>
                <a:solidFill>
                  <a:srgbClr val="434343"/>
                </a:solidFill>
              </a:defRPr>
            </a:lvl4pPr>
            <a:lvl5pPr lvl="4" rtl="0">
              <a:lnSpc>
                <a:spcPct val="100000"/>
              </a:lnSpc>
              <a:spcBef>
                <a:spcPts val="0"/>
              </a:spcBef>
              <a:spcAft>
                <a:spcPts val="0"/>
              </a:spcAft>
              <a:buClr>
                <a:srgbClr val="434343"/>
              </a:buClr>
              <a:buSzPts val="1400"/>
              <a:buNone/>
              <a:defRPr>
                <a:solidFill>
                  <a:srgbClr val="434343"/>
                </a:solidFill>
              </a:defRPr>
            </a:lvl5pPr>
            <a:lvl6pPr lvl="5" rtl="0">
              <a:lnSpc>
                <a:spcPct val="100000"/>
              </a:lnSpc>
              <a:spcBef>
                <a:spcPts val="0"/>
              </a:spcBef>
              <a:spcAft>
                <a:spcPts val="0"/>
              </a:spcAft>
              <a:buClr>
                <a:srgbClr val="434343"/>
              </a:buClr>
              <a:buSzPts val="1400"/>
              <a:buNone/>
              <a:defRPr>
                <a:solidFill>
                  <a:srgbClr val="434343"/>
                </a:solidFill>
              </a:defRPr>
            </a:lvl6pPr>
            <a:lvl7pPr lvl="6" rtl="0">
              <a:lnSpc>
                <a:spcPct val="100000"/>
              </a:lnSpc>
              <a:spcBef>
                <a:spcPts val="0"/>
              </a:spcBef>
              <a:spcAft>
                <a:spcPts val="0"/>
              </a:spcAft>
              <a:buClr>
                <a:srgbClr val="434343"/>
              </a:buClr>
              <a:buSzPts val="1400"/>
              <a:buNone/>
              <a:defRPr>
                <a:solidFill>
                  <a:srgbClr val="434343"/>
                </a:solidFill>
              </a:defRPr>
            </a:lvl7pPr>
            <a:lvl8pPr lvl="7" rtl="0">
              <a:lnSpc>
                <a:spcPct val="100000"/>
              </a:lnSpc>
              <a:spcBef>
                <a:spcPts val="0"/>
              </a:spcBef>
              <a:spcAft>
                <a:spcPts val="0"/>
              </a:spcAft>
              <a:buClr>
                <a:srgbClr val="434343"/>
              </a:buClr>
              <a:buSzPts val="1400"/>
              <a:buNone/>
              <a:defRPr>
                <a:solidFill>
                  <a:srgbClr val="434343"/>
                </a:solidFill>
              </a:defRPr>
            </a:lvl8pPr>
            <a:lvl9pPr lvl="8" rtl="0">
              <a:lnSpc>
                <a:spcPct val="100000"/>
              </a:lnSpc>
              <a:spcBef>
                <a:spcPts val="0"/>
              </a:spcBef>
              <a:spcAft>
                <a:spcPts val="0"/>
              </a:spcAft>
              <a:buClr>
                <a:srgbClr val="434343"/>
              </a:buClr>
              <a:buSzPts val="1400"/>
              <a:buNone/>
              <a:defRPr>
                <a:solidFill>
                  <a:srgbClr val="434343"/>
                </a:solidFill>
              </a:defRPr>
            </a:lvl9pPr>
          </a:lstStyle>
          <a:p>
            <a:endParaRPr/>
          </a:p>
        </p:txBody>
      </p:sp>
      <p:sp>
        <p:nvSpPr>
          <p:cNvPr id="185" name="Google Shape;185;p13"/>
          <p:cNvSpPr txBox="1">
            <a:spLocks noGrp="1"/>
          </p:cNvSpPr>
          <p:nvPr>
            <p:ph type="title" idx="13" hasCustomPrompt="1"/>
          </p:nvPr>
        </p:nvSpPr>
        <p:spPr>
          <a:xfrm>
            <a:off x="3900975" y="3731625"/>
            <a:ext cx="983400" cy="867000"/>
          </a:xfrm>
          <a:prstGeom prst="rect">
            <a:avLst/>
          </a:prstGeom>
          <a:ln>
            <a:noFill/>
          </a:ln>
        </p:spPr>
        <p:txBody>
          <a:bodyPr spcFirstLastPara="1" wrap="square" lIns="91425" tIns="91425" rIns="91425" bIns="91425" anchor="ctr" anchorCtr="0">
            <a:noAutofit/>
          </a:bodyPr>
          <a:lstStyle>
            <a:lvl1pPr lvl="0" algn="r" rtl="0">
              <a:spcBef>
                <a:spcPts val="0"/>
              </a:spcBef>
              <a:spcAft>
                <a:spcPts val="0"/>
              </a:spcAft>
              <a:buSzPts val="3600"/>
              <a:buNone/>
              <a:defRPr/>
            </a:lvl1pPr>
            <a:lvl2pPr lvl="1"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2pPr>
            <a:lvl3pPr lvl="2"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3pPr>
            <a:lvl4pPr lvl="3"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4pPr>
            <a:lvl5pPr lvl="4"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5pPr>
            <a:lvl6pPr lvl="5"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6pPr>
            <a:lvl7pPr lvl="6"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7pPr>
            <a:lvl8pPr lvl="7"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8pPr>
            <a:lvl9pPr lvl="8"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9pPr>
          </a:lstStyle>
          <a:p>
            <a:r>
              <a:t>xx%</a:t>
            </a:r>
          </a:p>
        </p:txBody>
      </p:sp>
      <p:sp>
        <p:nvSpPr>
          <p:cNvPr id="186" name="Google Shape;186;p13"/>
          <p:cNvSpPr txBox="1">
            <a:spLocks noGrp="1"/>
          </p:cNvSpPr>
          <p:nvPr>
            <p:ph type="ctrTitle" idx="14"/>
          </p:nvPr>
        </p:nvSpPr>
        <p:spPr>
          <a:xfrm>
            <a:off x="4884804" y="3737197"/>
            <a:ext cx="3386700" cy="3675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2000"/>
              <a:buNone/>
              <a:defRPr sz="1800">
                <a:solidFill>
                  <a:schemeClr val="dk1"/>
                </a:solidFill>
              </a:defRPr>
            </a:lvl1pPr>
            <a:lvl2pPr lvl="1" rtl="0">
              <a:spcBef>
                <a:spcPts val="0"/>
              </a:spcBef>
              <a:spcAft>
                <a:spcPts val="0"/>
              </a:spcAft>
              <a:buSzPts val="2000"/>
              <a:buFont typeface="Denk One"/>
              <a:buNone/>
              <a:defRPr sz="2000">
                <a:latin typeface="Denk One"/>
                <a:ea typeface="Denk One"/>
                <a:cs typeface="Denk One"/>
                <a:sym typeface="Denk One"/>
              </a:defRPr>
            </a:lvl2pPr>
            <a:lvl3pPr lvl="2" rtl="0">
              <a:spcBef>
                <a:spcPts val="0"/>
              </a:spcBef>
              <a:spcAft>
                <a:spcPts val="0"/>
              </a:spcAft>
              <a:buSzPts val="2000"/>
              <a:buFont typeface="Denk One"/>
              <a:buNone/>
              <a:defRPr sz="2000">
                <a:latin typeface="Denk One"/>
                <a:ea typeface="Denk One"/>
                <a:cs typeface="Denk One"/>
                <a:sym typeface="Denk One"/>
              </a:defRPr>
            </a:lvl3pPr>
            <a:lvl4pPr lvl="3" rtl="0">
              <a:spcBef>
                <a:spcPts val="0"/>
              </a:spcBef>
              <a:spcAft>
                <a:spcPts val="0"/>
              </a:spcAft>
              <a:buSzPts val="2000"/>
              <a:buFont typeface="Denk One"/>
              <a:buNone/>
              <a:defRPr sz="2000">
                <a:latin typeface="Denk One"/>
                <a:ea typeface="Denk One"/>
                <a:cs typeface="Denk One"/>
                <a:sym typeface="Denk One"/>
              </a:defRPr>
            </a:lvl4pPr>
            <a:lvl5pPr lvl="4" rtl="0">
              <a:spcBef>
                <a:spcPts val="0"/>
              </a:spcBef>
              <a:spcAft>
                <a:spcPts val="0"/>
              </a:spcAft>
              <a:buSzPts val="2000"/>
              <a:buFont typeface="Denk One"/>
              <a:buNone/>
              <a:defRPr sz="2000">
                <a:latin typeface="Denk One"/>
                <a:ea typeface="Denk One"/>
                <a:cs typeface="Denk One"/>
                <a:sym typeface="Denk One"/>
              </a:defRPr>
            </a:lvl5pPr>
            <a:lvl6pPr lvl="5" rtl="0">
              <a:spcBef>
                <a:spcPts val="0"/>
              </a:spcBef>
              <a:spcAft>
                <a:spcPts val="0"/>
              </a:spcAft>
              <a:buSzPts val="2000"/>
              <a:buFont typeface="Denk One"/>
              <a:buNone/>
              <a:defRPr sz="2000">
                <a:latin typeface="Denk One"/>
                <a:ea typeface="Denk One"/>
                <a:cs typeface="Denk One"/>
                <a:sym typeface="Denk One"/>
              </a:defRPr>
            </a:lvl6pPr>
            <a:lvl7pPr lvl="6" rtl="0">
              <a:spcBef>
                <a:spcPts val="0"/>
              </a:spcBef>
              <a:spcAft>
                <a:spcPts val="0"/>
              </a:spcAft>
              <a:buSzPts val="2000"/>
              <a:buFont typeface="Denk One"/>
              <a:buNone/>
              <a:defRPr sz="2000">
                <a:latin typeface="Denk One"/>
                <a:ea typeface="Denk One"/>
                <a:cs typeface="Denk One"/>
                <a:sym typeface="Denk One"/>
              </a:defRPr>
            </a:lvl7pPr>
            <a:lvl8pPr lvl="7" rtl="0">
              <a:spcBef>
                <a:spcPts val="0"/>
              </a:spcBef>
              <a:spcAft>
                <a:spcPts val="0"/>
              </a:spcAft>
              <a:buSzPts val="2000"/>
              <a:buFont typeface="Denk One"/>
              <a:buNone/>
              <a:defRPr sz="2000">
                <a:latin typeface="Denk One"/>
                <a:ea typeface="Denk One"/>
                <a:cs typeface="Denk One"/>
                <a:sym typeface="Denk One"/>
              </a:defRPr>
            </a:lvl8pPr>
            <a:lvl9pPr lvl="8" rtl="0">
              <a:spcBef>
                <a:spcPts val="0"/>
              </a:spcBef>
              <a:spcAft>
                <a:spcPts val="0"/>
              </a:spcAft>
              <a:buSzPts val="2000"/>
              <a:buFont typeface="Denk One"/>
              <a:buNone/>
              <a:defRPr sz="2000">
                <a:latin typeface="Denk One"/>
                <a:ea typeface="Denk One"/>
                <a:cs typeface="Denk One"/>
                <a:sym typeface="Denk One"/>
              </a:defRPr>
            </a:lvl9pPr>
          </a:lstStyle>
          <a:p>
            <a:endParaRPr/>
          </a:p>
        </p:txBody>
      </p:sp>
      <p:sp>
        <p:nvSpPr>
          <p:cNvPr id="187" name="Google Shape;187;p13"/>
          <p:cNvSpPr txBox="1">
            <a:spLocks noGrp="1"/>
          </p:cNvSpPr>
          <p:nvPr>
            <p:ph type="title" idx="15"/>
          </p:nvPr>
        </p:nvSpPr>
        <p:spPr>
          <a:xfrm>
            <a:off x="822750" y="2035128"/>
            <a:ext cx="2835900" cy="10596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3200">
                <a:solidFill>
                  <a:schemeClr val="dk1"/>
                </a:solidFill>
              </a:defRPr>
            </a:lvl1pPr>
            <a:lvl2pPr lvl="1" rtl="0">
              <a:spcBef>
                <a:spcPts val="0"/>
              </a:spcBef>
              <a:spcAft>
                <a:spcPts val="0"/>
              </a:spcAft>
              <a:buSzPts val="3600"/>
              <a:buFont typeface="Denk One"/>
              <a:buNone/>
              <a:defRPr sz="3600">
                <a:latin typeface="Denk One"/>
                <a:ea typeface="Denk One"/>
                <a:cs typeface="Denk One"/>
                <a:sym typeface="Denk One"/>
              </a:defRPr>
            </a:lvl2pPr>
            <a:lvl3pPr lvl="2" rtl="0">
              <a:spcBef>
                <a:spcPts val="0"/>
              </a:spcBef>
              <a:spcAft>
                <a:spcPts val="0"/>
              </a:spcAft>
              <a:buSzPts val="3600"/>
              <a:buFont typeface="Denk One"/>
              <a:buNone/>
              <a:defRPr sz="3600">
                <a:latin typeface="Denk One"/>
                <a:ea typeface="Denk One"/>
                <a:cs typeface="Denk One"/>
                <a:sym typeface="Denk One"/>
              </a:defRPr>
            </a:lvl3pPr>
            <a:lvl4pPr lvl="3" rtl="0">
              <a:spcBef>
                <a:spcPts val="0"/>
              </a:spcBef>
              <a:spcAft>
                <a:spcPts val="0"/>
              </a:spcAft>
              <a:buSzPts val="3600"/>
              <a:buFont typeface="Denk One"/>
              <a:buNone/>
              <a:defRPr sz="3600">
                <a:latin typeface="Denk One"/>
                <a:ea typeface="Denk One"/>
                <a:cs typeface="Denk One"/>
                <a:sym typeface="Denk One"/>
              </a:defRPr>
            </a:lvl4pPr>
            <a:lvl5pPr lvl="4" rtl="0">
              <a:spcBef>
                <a:spcPts val="0"/>
              </a:spcBef>
              <a:spcAft>
                <a:spcPts val="0"/>
              </a:spcAft>
              <a:buSzPts val="3600"/>
              <a:buFont typeface="Denk One"/>
              <a:buNone/>
              <a:defRPr sz="3600">
                <a:latin typeface="Denk One"/>
                <a:ea typeface="Denk One"/>
                <a:cs typeface="Denk One"/>
                <a:sym typeface="Denk One"/>
              </a:defRPr>
            </a:lvl5pPr>
            <a:lvl6pPr lvl="5" rtl="0">
              <a:spcBef>
                <a:spcPts val="0"/>
              </a:spcBef>
              <a:spcAft>
                <a:spcPts val="0"/>
              </a:spcAft>
              <a:buSzPts val="3600"/>
              <a:buFont typeface="Denk One"/>
              <a:buNone/>
              <a:defRPr sz="3600">
                <a:latin typeface="Denk One"/>
                <a:ea typeface="Denk One"/>
                <a:cs typeface="Denk One"/>
                <a:sym typeface="Denk One"/>
              </a:defRPr>
            </a:lvl6pPr>
            <a:lvl7pPr lvl="6" rtl="0">
              <a:spcBef>
                <a:spcPts val="0"/>
              </a:spcBef>
              <a:spcAft>
                <a:spcPts val="0"/>
              </a:spcAft>
              <a:buSzPts val="3600"/>
              <a:buFont typeface="Denk One"/>
              <a:buNone/>
              <a:defRPr sz="3600">
                <a:latin typeface="Denk One"/>
                <a:ea typeface="Denk One"/>
                <a:cs typeface="Denk One"/>
                <a:sym typeface="Denk One"/>
              </a:defRPr>
            </a:lvl7pPr>
            <a:lvl8pPr lvl="7" rtl="0">
              <a:spcBef>
                <a:spcPts val="0"/>
              </a:spcBef>
              <a:spcAft>
                <a:spcPts val="0"/>
              </a:spcAft>
              <a:buSzPts val="3600"/>
              <a:buFont typeface="Denk One"/>
              <a:buNone/>
              <a:defRPr sz="3600">
                <a:latin typeface="Denk One"/>
                <a:ea typeface="Denk One"/>
                <a:cs typeface="Denk One"/>
                <a:sym typeface="Denk One"/>
              </a:defRPr>
            </a:lvl8pPr>
            <a:lvl9pPr lvl="8" rtl="0">
              <a:spcBef>
                <a:spcPts val="0"/>
              </a:spcBef>
              <a:spcAft>
                <a:spcPts val="0"/>
              </a:spcAft>
              <a:buSzPts val="3600"/>
              <a:buFont typeface="Denk One"/>
              <a:buNone/>
              <a:defRPr sz="3600">
                <a:latin typeface="Denk One"/>
                <a:ea typeface="Denk One"/>
                <a:cs typeface="Denk One"/>
                <a:sym typeface="Denk 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p:cSld name="CUSTOM_1">
    <p:spTree>
      <p:nvGrpSpPr>
        <p:cNvPr id="1" name="Shape 188"/>
        <p:cNvGrpSpPr/>
        <p:nvPr/>
      </p:nvGrpSpPr>
      <p:grpSpPr>
        <a:xfrm>
          <a:off x="0" y="0"/>
          <a:ext cx="0" cy="0"/>
          <a:chOff x="0" y="0"/>
          <a:chExt cx="0" cy="0"/>
        </a:xfrm>
      </p:grpSpPr>
      <p:grpSp>
        <p:nvGrpSpPr>
          <p:cNvPr id="189" name="Google Shape;189;p14"/>
          <p:cNvGrpSpPr/>
          <p:nvPr/>
        </p:nvGrpSpPr>
        <p:grpSpPr>
          <a:xfrm>
            <a:off x="358350" y="702407"/>
            <a:ext cx="8428950" cy="3896700"/>
            <a:chOff x="358350" y="258050"/>
            <a:chExt cx="8428950" cy="3896700"/>
          </a:xfrm>
        </p:grpSpPr>
        <p:sp>
          <p:nvSpPr>
            <p:cNvPr id="190" name="Google Shape;190;p14"/>
            <p:cNvSpPr/>
            <p:nvPr/>
          </p:nvSpPr>
          <p:spPr>
            <a:xfrm>
              <a:off x="358350" y="258050"/>
              <a:ext cx="8427300" cy="3896700"/>
            </a:xfrm>
            <a:prstGeom prst="roundRect">
              <a:avLst>
                <a:gd name="adj" fmla="val 555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4"/>
            <p:cNvSpPr/>
            <p:nvPr/>
          </p:nvSpPr>
          <p:spPr>
            <a:xfrm>
              <a:off x="360000" y="258050"/>
              <a:ext cx="8427300" cy="3896700"/>
            </a:xfrm>
            <a:prstGeom prst="roundRect">
              <a:avLst>
                <a:gd name="adj" fmla="val 5555"/>
              </a:avLst>
            </a:prstGeom>
            <a:gradFill>
              <a:gsLst>
                <a:gs pos="0">
                  <a:schemeClr val="lt1"/>
                </a:gs>
                <a:gs pos="100000">
                  <a:srgbClr val="66BEE9">
                    <a:alpha val="34509"/>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2" name="Google Shape;192;p14"/>
            <p:cNvGrpSpPr/>
            <p:nvPr/>
          </p:nvGrpSpPr>
          <p:grpSpPr>
            <a:xfrm rot="10800000" flipH="1">
              <a:off x="4159199" y="3876195"/>
              <a:ext cx="825589" cy="93999"/>
              <a:chOff x="5718423" y="1594450"/>
              <a:chExt cx="830071" cy="94500"/>
            </a:xfrm>
          </p:grpSpPr>
          <p:sp>
            <p:nvSpPr>
              <p:cNvPr id="193" name="Google Shape;193;p14"/>
              <p:cNvSpPr/>
              <p:nvPr/>
            </p:nvSpPr>
            <p:spPr>
              <a:xfrm>
                <a:off x="5718423" y="1594450"/>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4"/>
              <p:cNvSpPr/>
              <p:nvPr/>
            </p:nvSpPr>
            <p:spPr>
              <a:xfrm>
                <a:off x="5963614" y="1594450"/>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4"/>
              <p:cNvSpPr/>
              <p:nvPr/>
            </p:nvSpPr>
            <p:spPr>
              <a:xfrm>
                <a:off x="6208804" y="1594450"/>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4"/>
              <p:cNvSpPr/>
              <p:nvPr/>
            </p:nvSpPr>
            <p:spPr>
              <a:xfrm>
                <a:off x="6453994" y="1594450"/>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 name="Google Shape;197;p14"/>
            <p:cNvGrpSpPr/>
            <p:nvPr/>
          </p:nvGrpSpPr>
          <p:grpSpPr>
            <a:xfrm>
              <a:off x="720000" y="407061"/>
              <a:ext cx="7704000" cy="262500"/>
              <a:chOff x="433208" y="393425"/>
              <a:chExt cx="7704000" cy="262500"/>
            </a:xfrm>
          </p:grpSpPr>
          <p:sp>
            <p:nvSpPr>
              <p:cNvPr id="198" name="Google Shape;198;p14"/>
              <p:cNvSpPr/>
              <p:nvPr/>
            </p:nvSpPr>
            <p:spPr>
              <a:xfrm>
                <a:off x="433208" y="393425"/>
                <a:ext cx="7704000" cy="262500"/>
              </a:xfrm>
              <a:prstGeom prst="roundRect">
                <a:avLst>
                  <a:gd name="adj" fmla="val 50000"/>
                </a:avLst>
              </a:prstGeom>
              <a:solidFill>
                <a:schemeClr val="dk2"/>
              </a:solidFill>
              <a:ln w="9525" cap="flat" cmpd="sng">
                <a:solidFill>
                  <a:srgbClr val="D2D6FF"/>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9" name="Google Shape;199;p14"/>
              <p:cNvGrpSpPr/>
              <p:nvPr/>
            </p:nvGrpSpPr>
            <p:grpSpPr>
              <a:xfrm rot="10800000" flipH="1">
                <a:off x="543498" y="483688"/>
                <a:ext cx="429322" cy="93999"/>
                <a:chOff x="5840230" y="744468"/>
                <a:chExt cx="431653" cy="94500"/>
              </a:xfrm>
            </p:grpSpPr>
            <p:sp>
              <p:nvSpPr>
                <p:cNvPr id="200" name="Google Shape;200;p14"/>
                <p:cNvSpPr/>
                <p:nvPr/>
              </p:nvSpPr>
              <p:spPr>
                <a:xfrm>
                  <a:off x="5840230" y="744468"/>
                  <a:ext cx="94500" cy="94500"/>
                </a:xfrm>
                <a:prstGeom prst="ellipse">
                  <a:avLst/>
                </a:pr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4"/>
                <p:cNvSpPr/>
                <p:nvPr/>
              </p:nvSpPr>
              <p:spPr>
                <a:xfrm>
                  <a:off x="6008807" y="744468"/>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4"/>
                <p:cNvSpPr/>
                <p:nvPr/>
              </p:nvSpPr>
              <p:spPr>
                <a:xfrm>
                  <a:off x="6177384" y="744468"/>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203" name="Google Shape;203;p14"/>
          <p:cNvSpPr txBox="1">
            <a:spLocks noGrp="1"/>
          </p:cNvSpPr>
          <p:nvPr>
            <p:ph type="title"/>
          </p:nvPr>
        </p:nvSpPr>
        <p:spPr>
          <a:xfrm>
            <a:off x="2866621" y="3590050"/>
            <a:ext cx="3414000" cy="294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1800">
                <a:solidFill>
                  <a:schemeClr val="lt1"/>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204" name="Google Shape;204;p14"/>
          <p:cNvSpPr txBox="1">
            <a:spLocks noGrp="1"/>
          </p:cNvSpPr>
          <p:nvPr>
            <p:ph type="subTitle" idx="1"/>
          </p:nvPr>
        </p:nvSpPr>
        <p:spPr>
          <a:xfrm>
            <a:off x="1909325" y="1464950"/>
            <a:ext cx="5332200" cy="1989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500"/>
              <a:buNone/>
              <a:defRPr sz="2600"/>
            </a:lvl1pPr>
            <a:lvl2pPr lvl="1" algn="ctr" rtl="0">
              <a:lnSpc>
                <a:spcPct val="100000"/>
              </a:lnSpc>
              <a:spcBef>
                <a:spcPts val="0"/>
              </a:spcBef>
              <a:spcAft>
                <a:spcPts val="0"/>
              </a:spcAft>
              <a:buSzPts val="2500"/>
              <a:buNone/>
              <a:defRPr sz="2500"/>
            </a:lvl2pPr>
            <a:lvl3pPr lvl="2" algn="ctr" rtl="0">
              <a:lnSpc>
                <a:spcPct val="100000"/>
              </a:lnSpc>
              <a:spcBef>
                <a:spcPts val="0"/>
              </a:spcBef>
              <a:spcAft>
                <a:spcPts val="0"/>
              </a:spcAft>
              <a:buSzPts val="2500"/>
              <a:buNone/>
              <a:defRPr sz="2500"/>
            </a:lvl3pPr>
            <a:lvl4pPr lvl="3" algn="ctr" rtl="0">
              <a:lnSpc>
                <a:spcPct val="100000"/>
              </a:lnSpc>
              <a:spcBef>
                <a:spcPts val="0"/>
              </a:spcBef>
              <a:spcAft>
                <a:spcPts val="0"/>
              </a:spcAft>
              <a:buSzPts val="2500"/>
              <a:buNone/>
              <a:defRPr sz="2500"/>
            </a:lvl4pPr>
            <a:lvl5pPr lvl="4" algn="ctr" rtl="0">
              <a:lnSpc>
                <a:spcPct val="100000"/>
              </a:lnSpc>
              <a:spcBef>
                <a:spcPts val="0"/>
              </a:spcBef>
              <a:spcAft>
                <a:spcPts val="0"/>
              </a:spcAft>
              <a:buSzPts val="2500"/>
              <a:buNone/>
              <a:defRPr sz="2500"/>
            </a:lvl5pPr>
            <a:lvl6pPr lvl="5" algn="ctr" rtl="0">
              <a:lnSpc>
                <a:spcPct val="100000"/>
              </a:lnSpc>
              <a:spcBef>
                <a:spcPts val="0"/>
              </a:spcBef>
              <a:spcAft>
                <a:spcPts val="0"/>
              </a:spcAft>
              <a:buSzPts val="2500"/>
              <a:buNone/>
              <a:defRPr sz="2500"/>
            </a:lvl6pPr>
            <a:lvl7pPr lvl="6" algn="ctr" rtl="0">
              <a:lnSpc>
                <a:spcPct val="100000"/>
              </a:lnSpc>
              <a:spcBef>
                <a:spcPts val="0"/>
              </a:spcBef>
              <a:spcAft>
                <a:spcPts val="0"/>
              </a:spcAft>
              <a:buSzPts val="2500"/>
              <a:buNone/>
              <a:defRPr sz="2500"/>
            </a:lvl7pPr>
            <a:lvl8pPr lvl="7" algn="ctr" rtl="0">
              <a:lnSpc>
                <a:spcPct val="100000"/>
              </a:lnSpc>
              <a:spcBef>
                <a:spcPts val="0"/>
              </a:spcBef>
              <a:spcAft>
                <a:spcPts val="0"/>
              </a:spcAft>
              <a:buSzPts val="2500"/>
              <a:buNone/>
              <a:defRPr sz="2500"/>
            </a:lvl8pPr>
            <a:lvl9pPr lvl="8" algn="ctr" rtl="0">
              <a:lnSpc>
                <a:spcPct val="100000"/>
              </a:lnSpc>
              <a:spcBef>
                <a:spcPts val="0"/>
              </a:spcBef>
              <a:spcAft>
                <a:spcPts val="0"/>
              </a:spcAft>
              <a:buSzPts val="2500"/>
              <a:buNone/>
              <a:defRPr sz="2500"/>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p:cSld name="CUSTOM_2_1">
    <p:spTree>
      <p:nvGrpSpPr>
        <p:cNvPr id="1" name="Shape 205"/>
        <p:cNvGrpSpPr/>
        <p:nvPr/>
      </p:nvGrpSpPr>
      <p:grpSpPr>
        <a:xfrm>
          <a:off x="0" y="0"/>
          <a:ext cx="0" cy="0"/>
          <a:chOff x="0" y="0"/>
          <a:chExt cx="0" cy="0"/>
        </a:xfrm>
      </p:grpSpPr>
      <p:grpSp>
        <p:nvGrpSpPr>
          <p:cNvPr id="206" name="Google Shape;206;p15"/>
          <p:cNvGrpSpPr/>
          <p:nvPr/>
        </p:nvGrpSpPr>
        <p:grpSpPr>
          <a:xfrm>
            <a:off x="358350" y="258050"/>
            <a:ext cx="8428950" cy="4627500"/>
            <a:chOff x="358350" y="258050"/>
            <a:chExt cx="8428950" cy="4627500"/>
          </a:xfrm>
        </p:grpSpPr>
        <p:sp>
          <p:nvSpPr>
            <p:cNvPr id="207" name="Google Shape;207;p15"/>
            <p:cNvSpPr/>
            <p:nvPr/>
          </p:nvSpPr>
          <p:spPr>
            <a:xfrm>
              <a:off x="358350" y="258050"/>
              <a:ext cx="8427300" cy="4627500"/>
            </a:xfrm>
            <a:prstGeom prst="roundRect">
              <a:avLst>
                <a:gd name="adj" fmla="val 555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15"/>
            <p:cNvSpPr/>
            <p:nvPr/>
          </p:nvSpPr>
          <p:spPr>
            <a:xfrm>
              <a:off x="360000" y="258050"/>
              <a:ext cx="8427300" cy="4627500"/>
            </a:xfrm>
            <a:prstGeom prst="roundRect">
              <a:avLst>
                <a:gd name="adj" fmla="val 5555"/>
              </a:avLst>
            </a:prstGeom>
            <a:gradFill>
              <a:gsLst>
                <a:gs pos="0">
                  <a:schemeClr val="lt1"/>
                </a:gs>
                <a:gs pos="100000">
                  <a:srgbClr val="66BEE9">
                    <a:alpha val="34509"/>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9" name="Google Shape;209;p15"/>
            <p:cNvGrpSpPr/>
            <p:nvPr/>
          </p:nvGrpSpPr>
          <p:grpSpPr>
            <a:xfrm rot="10800000" flipH="1">
              <a:off x="4159199" y="4657459"/>
              <a:ext cx="825589" cy="93999"/>
              <a:chOff x="5718423" y="809024"/>
              <a:chExt cx="830071" cy="94500"/>
            </a:xfrm>
          </p:grpSpPr>
          <p:sp>
            <p:nvSpPr>
              <p:cNvPr id="210" name="Google Shape;210;p15"/>
              <p:cNvSpPr/>
              <p:nvPr/>
            </p:nvSpPr>
            <p:spPr>
              <a:xfrm>
                <a:off x="5718423"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5"/>
              <p:cNvSpPr/>
              <p:nvPr/>
            </p:nvSpPr>
            <p:spPr>
              <a:xfrm>
                <a:off x="5963614" y="809024"/>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15"/>
              <p:cNvSpPr/>
              <p:nvPr/>
            </p:nvSpPr>
            <p:spPr>
              <a:xfrm>
                <a:off x="6208804" y="809024"/>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15"/>
              <p:cNvSpPr/>
              <p:nvPr/>
            </p:nvSpPr>
            <p:spPr>
              <a:xfrm>
                <a:off x="6453994" y="809024"/>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4" name="Google Shape;214;p15"/>
            <p:cNvGrpSpPr/>
            <p:nvPr/>
          </p:nvGrpSpPr>
          <p:grpSpPr>
            <a:xfrm>
              <a:off x="720000" y="407061"/>
              <a:ext cx="7704000" cy="262500"/>
              <a:chOff x="433208" y="393425"/>
              <a:chExt cx="7704000" cy="262500"/>
            </a:xfrm>
          </p:grpSpPr>
          <p:sp>
            <p:nvSpPr>
              <p:cNvPr id="215" name="Google Shape;215;p15"/>
              <p:cNvSpPr/>
              <p:nvPr/>
            </p:nvSpPr>
            <p:spPr>
              <a:xfrm>
                <a:off x="433208" y="393425"/>
                <a:ext cx="7704000" cy="262500"/>
              </a:xfrm>
              <a:prstGeom prst="roundRect">
                <a:avLst>
                  <a:gd name="adj" fmla="val 50000"/>
                </a:avLst>
              </a:prstGeom>
              <a:solidFill>
                <a:schemeClr val="dk2"/>
              </a:solidFill>
              <a:ln w="9525" cap="flat" cmpd="sng">
                <a:solidFill>
                  <a:srgbClr val="D2D6FF"/>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6" name="Google Shape;216;p15"/>
              <p:cNvGrpSpPr/>
              <p:nvPr/>
            </p:nvGrpSpPr>
            <p:grpSpPr>
              <a:xfrm rot="10800000" flipH="1">
                <a:off x="543498" y="483688"/>
                <a:ext cx="429322" cy="93999"/>
                <a:chOff x="5840230" y="744468"/>
                <a:chExt cx="431653" cy="94500"/>
              </a:xfrm>
            </p:grpSpPr>
            <p:sp>
              <p:nvSpPr>
                <p:cNvPr id="217" name="Google Shape;217;p15"/>
                <p:cNvSpPr/>
                <p:nvPr/>
              </p:nvSpPr>
              <p:spPr>
                <a:xfrm>
                  <a:off x="5840230" y="744468"/>
                  <a:ext cx="94500" cy="94500"/>
                </a:xfrm>
                <a:prstGeom prst="ellipse">
                  <a:avLst/>
                </a:pr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5"/>
                <p:cNvSpPr/>
                <p:nvPr/>
              </p:nvSpPr>
              <p:spPr>
                <a:xfrm>
                  <a:off x="6008807" y="744468"/>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15"/>
                <p:cNvSpPr/>
                <p:nvPr/>
              </p:nvSpPr>
              <p:spPr>
                <a:xfrm>
                  <a:off x="6177384" y="744468"/>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220" name="Google Shape;220;p15"/>
          <p:cNvSpPr txBox="1">
            <a:spLocks noGrp="1"/>
          </p:cNvSpPr>
          <p:nvPr>
            <p:ph type="title"/>
          </p:nvPr>
        </p:nvSpPr>
        <p:spPr>
          <a:xfrm>
            <a:off x="726425" y="1404007"/>
            <a:ext cx="3558900" cy="16239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21" name="Google Shape;221;p15"/>
          <p:cNvSpPr txBox="1">
            <a:spLocks noGrp="1"/>
          </p:cNvSpPr>
          <p:nvPr>
            <p:ph type="subTitle" idx="1"/>
          </p:nvPr>
        </p:nvSpPr>
        <p:spPr>
          <a:xfrm>
            <a:off x="726425" y="3047207"/>
            <a:ext cx="2668200" cy="1153200"/>
          </a:xfrm>
          <a:prstGeom prst="rect">
            <a:avLst/>
          </a:prstGeom>
        </p:spPr>
        <p:txBody>
          <a:bodyPr spcFirstLastPara="1" wrap="square" lIns="91425" tIns="91425" rIns="91425" bIns="91425" anchor="ctr" anchorCtr="0">
            <a:noAutofit/>
          </a:bodyPr>
          <a:lstStyle>
            <a:lvl1pPr lvl="0">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ext 1">
  <p:cSld name="CUSTOM_2_1_1">
    <p:spTree>
      <p:nvGrpSpPr>
        <p:cNvPr id="1" name="Shape 222"/>
        <p:cNvGrpSpPr/>
        <p:nvPr/>
      </p:nvGrpSpPr>
      <p:grpSpPr>
        <a:xfrm>
          <a:off x="0" y="0"/>
          <a:ext cx="0" cy="0"/>
          <a:chOff x="0" y="0"/>
          <a:chExt cx="0" cy="0"/>
        </a:xfrm>
      </p:grpSpPr>
      <p:grpSp>
        <p:nvGrpSpPr>
          <p:cNvPr id="223" name="Google Shape;223;p16"/>
          <p:cNvGrpSpPr/>
          <p:nvPr/>
        </p:nvGrpSpPr>
        <p:grpSpPr>
          <a:xfrm>
            <a:off x="358350" y="258050"/>
            <a:ext cx="8428950" cy="4627500"/>
            <a:chOff x="358350" y="258050"/>
            <a:chExt cx="8428950" cy="4627500"/>
          </a:xfrm>
        </p:grpSpPr>
        <p:sp>
          <p:nvSpPr>
            <p:cNvPr id="224" name="Google Shape;224;p16"/>
            <p:cNvSpPr/>
            <p:nvPr/>
          </p:nvSpPr>
          <p:spPr>
            <a:xfrm>
              <a:off x="358350" y="258050"/>
              <a:ext cx="8427300" cy="4627500"/>
            </a:xfrm>
            <a:prstGeom prst="roundRect">
              <a:avLst>
                <a:gd name="adj" fmla="val 555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16"/>
            <p:cNvSpPr/>
            <p:nvPr/>
          </p:nvSpPr>
          <p:spPr>
            <a:xfrm>
              <a:off x="360000" y="258050"/>
              <a:ext cx="8427300" cy="4627500"/>
            </a:xfrm>
            <a:prstGeom prst="roundRect">
              <a:avLst>
                <a:gd name="adj" fmla="val 5555"/>
              </a:avLst>
            </a:prstGeom>
            <a:gradFill>
              <a:gsLst>
                <a:gs pos="0">
                  <a:schemeClr val="lt1"/>
                </a:gs>
                <a:gs pos="100000">
                  <a:srgbClr val="66BEE9">
                    <a:alpha val="34509"/>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6" name="Google Shape;226;p16"/>
            <p:cNvGrpSpPr/>
            <p:nvPr/>
          </p:nvGrpSpPr>
          <p:grpSpPr>
            <a:xfrm rot="10800000" flipH="1">
              <a:off x="4159199" y="4657459"/>
              <a:ext cx="825589" cy="93999"/>
              <a:chOff x="5718423" y="809024"/>
              <a:chExt cx="830071" cy="94500"/>
            </a:xfrm>
          </p:grpSpPr>
          <p:sp>
            <p:nvSpPr>
              <p:cNvPr id="227" name="Google Shape;227;p16"/>
              <p:cNvSpPr/>
              <p:nvPr/>
            </p:nvSpPr>
            <p:spPr>
              <a:xfrm>
                <a:off x="5718423"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16"/>
              <p:cNvSpPr/>
              <p:nvPr/>
            </p:nvSpPr>
            <p:spPr>
              <a:xfrm>
                <a:off x="5963614" y="809024"/>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16"/>
              <p:cNvSpPr/>
              <p:nvPr/>
            </p:nvSpPr>
            <p:spPr>
              <a:xfrm>
                <a:off x="6208804" y="809024"/>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6"/>
              <p:cNvSpPr/>
              <p:nvPr/>
            </p:nvSpPr>
            <p:spPr>
              <a:xfrm>
                <a:off x="6453994" y="809024"/>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1" name="Google Shape;231;p16"/>
            <p:cNvGrpSpPr/>
            <p:nvPr/>
          </p:nvGrpSpPr>
          <p:grpSpPr>
            <a:xfrm>
              <a:off x="720000" y="407061"/>
              <a:ext cx="7704000" cy="262500"/>
              <a:chOff x="433208" y="393425"/>
              <a:chExt cx="7704000" cy="262500"/>
            </a:xfrm>
          </p:grpSpPr>
          <p:sp>
            <p:nvSpPr>
              <p:cNvPr id="232" name="Google Shape;232;p16"/>
              <p:cNvSpPr/>
              <p:nvPr/>
            </p:nvSpPr>
            <p:spPr>
              <a:xfrm>
                <a:off x="433208" y="393425"/>
                <a:ext cx="7704000" cy="262500"/>
              </a:xfrm>
              <a:prstGeom prst="roundRect">
                <a:avLst>
                  <a:gd name="adj" fmla="val 50000"/>
                </a:avLst>
              </a:prstGeom>
              <a:solidFill>
                <a:schemeClr val="dk2"/>
              </a:solidFill>
              <a:ln w="9525" cap="flat" cmpd="sng">
                <a:solidFill>
                  <a:srgbClr val="D2D6FF"/>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3" name="Google Shape;233;p16"/>
              <p:cNvGrpSpPr/>
              <p:nvPr/>
            </p:nvGrpSpPr>
            <p:grpSpPr>
              <a:xfrm rot="10800000" flipH="1">
                <a:off x="543498" y="483688"/>
                <a:ext cx="429322" cy="93999"/>
                <a:chOff x="5840230" y="744468"/>
                <a:chExt cx="431653" cy="94500"/>
              </a:xfrm>
            </p:grpSpPr>
            <p:sp>
              <p:nvSpPr>
                <p:cNvPr id="234" name="Google Shape;234;p16"/>
                <p:cNvSpPr/>
                <p:nvPr/>
              </p:nvSpPr>
              <p:spPr>
                <a:xfrm>
                  <a:off x="5840230" y="744468"/>
                  <a:ext cx="94500" cy="94500"/>
                </a:xfrm>
                <a:prstGeom prst="ellipse">
                  <a:avLst/>
                </a:pr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16"/>
                <p:cNvSpPr/>
                <p:nvPr/>
              </p:nvSpPr>
              <p:spPr>
                <a:xfrm>
                  <a:off x="6008807" y="744468"/>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16"/>
                <p:cNvSpPr/>
                <p:nvPr/>
              </p:nvSpPr>
              <p:spPr>
                <a:xfrm>
                  <a:off x="6177384" y="744468"/>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237" name="Google Shape;237;p16"/>
          <p:cNvSpPr txBox="1">
            <a:spLocks noGrp="1"/>
          </p:cNvSpPr>
          <p:nvPr>
            <p:ph type="title"/>
          </p:nvPr>
        </p:nvSpPr>
        <p:spPr>
          <a:xfrm>
            <a:off x="1755450" y="1674196"/>
            <a:ext cx="2811000" cy="7182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800"/>
              <a:buNone/>
              <a:defRPr/>
            </a:lvl1pPr>
            <a:lvl2pPr lvl="1" algn="r" rtl="0">
              <a:spcBef>
                <a:spcPts val="0"/>
              </a:spcBef>
              <a:spcAft>
                <a:spcPts val="0"/>
              </a:spcAft>
              <a:buSzPts val="2800"/>
              <a:buNone/>
              <a:defRPr/>
            </a:lvl2pPr>
            <a:lvl3pPr lvl="2" algn="r" rtl="0">
              <a:spcBef>
                <a:spcPts val="0"/>
              </a:spcBef>
              <a:spcAft>
                <a:spcPts val="0"/>
              </a:spcAft>
              <a:buSzPts val="2800"/>
              <a:buNone/>
              <a:defRPr/>
            </a:lvl3pPr>
            <a:lvl4pPr lvl="3" algn="r" rtl="0">
              <a:spcBef>
                <a:spcPts val="0"/>
              </a:spcBef>
              <a:spcAft>
                <a:spcPts val="0"/>
              </a:spcAft>
              <a:buSzPts val="2800"/>
              <a:buNone/>
              <a:defRPr/>
            </a:lvl4pPr>
            <a:lvl5pPr lvl="4" algn="r" rtl="0">
              <a:spcBef>
                <a:spcPts val="0"/>
              </a:spcBef>
              <a:spcAft>
                <a:spcPts val="0"/>
              </a:spcAft>
              <a:buSzPts val="2800"/>
              <a:buNone/>
              <a:defRPr/>
            </a:lvl5pPr>
            <a:lvl6pPr lvl="5" algn="r" rtl="0">
              <a:spcBef>
                <a:spcPts val="0"/>
              </a:spcBef>
              <a:spcAft>
                <a:spcPts val="0"/>
              </a:spcAft>
              <a:buSzPts val="2800"/>
              <a:buNone/>
              <a:defRPr/>
            </a:lvl6pPr>
            <a:lvl7pPr lvl="6" algn="r" rtl="0">
              <a:spcBef>
                <a:spcPts val="0"/>
              </a:spcBef>
              <a:spcAft>
                <a:spcPts val="0"/>
              </a:spcAft>
              <a:buSzPts val="2800"/>
              <a:buNone/>
              <a:defRPr/>
            </a:lvl7pPr>
            <a:lvl8pPr lvl="7" algn="r" rtl="0">
              <a:spcBef>
                <a:spcPts val="0"/>
              </a:spcBef>
              <a:spcAft>
                <a:spcPts val="0"/>
              </a:spcAft>
              <a:buSzPts val="2800"/>
              <a:buNone/>
              <a:defRPr/>
            </a:lvl8pPr>
            <a:lvl9pPr lvl="8" algn="r" rtl="0">
              <a:spcBef>
                <a:spcPts val="0"/>
              </a:spcBef>
              <a:spcAft>
                <a:spcPts val="0"/>
              </a:spcAft>
              <a:buSzPts val="2800"/>
              <a:buNone/>
              <a:defRPr/>
            </a:lvl9pPr>
          </a:lstStyle>
          <a:p>
            <a:endParaRPr/>
          </a:p>
        </p:txBody>
      </p:sp>
      <p:sp>
        <p:nvSpPr>
          <p:cNvPr id="238" name="Google Shape;238;p16"/>
          <p:cNvSpPr txBox="1">
            <a:spLocks noGrp="1"/>
          </p:cNvSpPr>
          <p:nvPr>
            <p:ph type="subTitle" idx="1"/>
          </p:nvPr>
        </p:nvSpPr>
        <p:spPr>
          <a:xfrm>
            <a:off x="1755375" y="2424696"/>
            <a:ext cx="2811000" cy="14049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400"/>
              <a:buNone/>
              <a:defRPr/>
            </a:lvl1pPr>
            <a:lvl2pPr lvl="1" algn="r" rtl="0">
              <a:spcBef>
                <a:spcPts val="0"/>
              </a:spcBef>
              <a:spcAft>
                <a:spcPts val="0"/>
              </a:spcAft>
              <a:buSzPts val="1400"/>
              <a:buNone/>
              <a:defRPr/>
            </a:lvl2pPr>
            <a:lvl3pPr lvl="2" algn="r" rtl="0">
              <a:spcBef>
                <a:spcPts val="0"/>
              </a:spcBef>
              <a:spcAft>
                <a:spcPts val="0"/>
              </a:spcAft>
              <a:buSzPts val="1400"/>
              <a:buNone/>
              <a:defRPr/>
            </a:lvl3pPr>
            <a:lvl4pPr lvl="3" algn="r" rtl="0">
              <a:spcBef>
                <a:spcPts val="0"/>
              </a:spcBef>
              <a:spcAft>
                <a:spcPts val="0"/>
              </a:spcAft>
              <a:buSzPts val="1400"/>
              <a:buNone/>
              <a:defRPr/>
            </a:lvl4pPr>
            <a:lvl5pPr lvl="4" algn="r" rtl="0">
              <a:spcBef>
                <a:spcPts val="0"/>
              </a:spcBef>
              <a:spcAft>
                <a:spcPts val="0"/>
              </a:spcAft>
              <a:buSzPts val="1400"/>
              <a:buNone/>
              <a:defRPr/>
            </a:lvl5pPr>
            <a:lvl6pPr lvl="5" algn="r" rtl="0">
              <a:spcBef>
                <a:spcPts val="0"/>
              </a:spcBef>
              <a:spcAft>
                <a:spcPts val="0"/>
              </a:spcAft>
              <a:buSzPts val="1400"/>
              <a:buNone/>
              <a:defRPr/>
            </a:lvl6pPr>
            <a:lvl7pPr lvl="6" algn="r" rtl="0">
              <a:spcBef>
                <a:spcPts val="0"/>
              </a:spcBef>
              <a:spcAft>
                <a:spcPts val="0"/>
              </a:spcAft>
              <a:buSzPts val="1400"/>
              <a:buNone/>
              <a:defRPr/>
            </a:lvl7pPr>
            <a:lvl8pPr lvl="7" algn="r" rtl="0">
              <a:spcBef>
                <a:spcPts val="0"/>
              </a:spcBef>
              <a:spcAft>
                <a:spcPts val="0"/>
              </a:spcAft>
              <a:buSzPts val="1400"/>
              <a:buNone/>
              <a:defRPr/>
            </a:lvl8pPr>
            <a:lvl9pPr lvl="8" algn="r" rtl="0">
              <a:spcBef>
                <a:spcPts val="0"/>
              </a:spcBef>
              <a:spcAft>
                <a:spcPts val="0"/>
              </a:spcAft>
              <a:buSzPts val="1400"/>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ext 2">
  <p:cSld name="CUSTOM_2_1_1_1">
    <p:spTree>
      <p:nvGrpSpPr>
        <p:cNvPr id="1" name="Shape 239"/>
        <p:cNvGrpSpPr/>
        <p:nvPr/>
      </p:nvGrpSpPr>
      <p:grpSpPr>
        <a:xfrm>
          <a:off x="0" y="0"/>
          <a:ext cx="0" cy="0"/>
          <a:chOff x="0" y="0"/>
          <a:chExt cx="0" cy="0"/>
        </a:xfrm>
      </p:grpSpPr>
      <p:grpSp>
        <p:nvGrpSpPr>
          <p:cNvPr id="240" name="Google Shape;240;p17"/>
          <p:cNvGrpSpPr/>
          <p:nvPr/>
        </p:nvGrpSpPr>
        <p:grpSpPr>
          <a:xfrm>
            <a:off x="358350" y="258050"/>
            <a:ext cx="8428950" cy="4627500"/>
            <a:chOff x="358350" y="258050"/>
            <a:chExt cx="8428950" cy="4627500"/>
          </a:xfrm>
        </p:grpSpPr>
        <p:sp>
          <p:nvSpPr>
            <p:cNvPr id="241" name="Google Shape;241;p17"/>
            <p:cNvSpPr/>
            <p:nvPr/>
          </p:nvSpPr>
          <p:spPr>
            <a:xfrm>
              <a:off x="358350" y="258050"/>
              <a:ext cx="8427300" cy="4627500"/>
            </a:xfrm>
            <a:prstGeom prst="roundRect">
              <a:avLst>
                <a:gd name="adj" fmla="val 555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17"/>
            <p:cNvSpPr/>
            <p:nvPr/>
          </p:nvSpPr>
          <p:spPr>
            <a:xfrm>
              <a:off x="360000" y="258050"/>
              <a:ext cx="8427300" cy="4627500"/>
            </a:xfrm>
            <a:prstGeom prst="roundRect">
              <a:avLst>
                <a:gd name="adj" fmla="val 5555"/>
              </a:avLst>
            </a:prstGeom>
            <a:gradFill>
              <a:gsLst>
                <a:gs pos="0">
                  <a:schemeClr val="lt1"/>
                </a:gs>
                <a:gs pos="100000">
                  <a:srgbClr val="66BEE9">
                    <a:alpha val="34509"/>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3" name="Google Shape;243;p17"/>
            <p:cNvGrpSpPr/>
            <p:nvPr/>
          </p:nvGrpSpPr>
          <p:grpSpPr>
            <a:xfrm rot="10800000" flipH="1">
              <a:off x="4159199" y="4657459"/>
              <a:ext cx="825589" cy="93999"/>
              <a:chOff x="5718423" y="809024"/>
              <a:chExt cx="830071" cy="94500"/>
            </a:xfrm>
          </p:grpSpPr>
          <p:sp>
            <p:nvSpPr>
              <p:cNvPr id="244" name="Google Shape;244;p17"/>
              <p:cNvSpPr/>
              <p:nvPr/>
            </p:nvSpPr>
            <p:spPr>
              <a:xfrm>
                <a:off x="5718423"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17"/>
              <p:cNvSpPr/>
              <p:nvPr/>
            </p:nvSpPr>
            <p:spPr>
              <a:xfrm>
                <a:off x="5963614" y="809024"/>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17"/>
              <p:cNvSpPr/>
              <p:nvPr/>
            </p:nvSpPr>
            <p:spPr>
              <a:xfrm>
                <a:off x="6208804" y="809024"/>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7"/>
              <p:cNvSpPr/>
              <p:nvPr/>
            </p:nvSpPr>
            <p:spPr>
              <a:xfrm>
                <a:off x="6453994" y="809024"/>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8" name="Google Shape;248;p17"/>
            <p:cNvGrpSpPr/>
            <p:nvPr/>
          </p:nvGrpSpPr>
          <p:grpSpPr>
            <a:xfrm>
              <a:off x="720000" y="407061"/>
              <a:ext cx="7704000" cy="262500"/>
              <a:chOff x="433208" y="393425"/>
              <a:chExt cx="7704000" cy="262500"/>
            </a:xfrm>
          </p:grpSpPr>
          <p:sp>
            <p:nvSpPr>
              <p:cNvPr id="249" name="Google Shape;249;p17"/>
              <p:cNvSpPr/>
              <p:nvPr/>
            </p:nvSpPr>
            <p:spPr>
              <a:xfrm>
                <a:off x="433208" y="393425"/>
                <a:ext cx="7704000" cy="262500"/>
              </a:xfrm>
              <a:prstGeom prst="roundRect">
                <a:avLst>
                  <a:gd name="adj" fmla="val 50000"/>
                </a:avLst>
              </a:prstGeom>
              <a:solidFill>
                <a:schemeClr val="dk2"/>
              </a:solidFill>
              <a:ln w="9525" cap="flat" cmpd="sng">
                <a:solidFill>
                  <a:srgbClr val="D2D6FF"/>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0" name="Google Shape;250;p17"/>
              <p:cNvGrpSpPr/>
              <p:nvPr/>
            </p:nvGrpSpPr>
            <p:grpSpPr>
              <a:xfrm rot="10800000" flipH="1">
                <a:off x="543498" y="483688"/>
                <a:ext cx="429322" cy="93999"/>
                <a:chOff x="5840230" y="744468"/>
                <a:chExt cx="431653" cy="94500"/>
              </a:xfrm>
            </p:grpSpPr>
            <p:sp>
              <p:nvSpPr>
                <p:cNvPr id="251" name="Google Shape;251;p17"/>
                <p:cNvSpPr/>
                <p:nvPr/>
              </p:nvSpPr>
              <p:spPr>
                <a:xfrm>
                  <a:off x="5840230" y="744468"/>
                  <a:ext cx="94500" cy="94500"/>
                </a:xfrm>
                <a:prstGeom prst="ellipse">
                  <a:avLst/>
                </a:pr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17"/>
                <p:cNvSpPr/>
                <p:nvPr/>
              </p:nvSpPr>
              <p:spPr>
                <a:xfrm>
                  <a:off x="6008807" y="744468"/>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7"/>
                <p:cNvSpPr/>
                <p:nvPr/>
              </p:nvSpPr>
              <p:spPr>
                <a:xfrm>
                  <a:off x="6177384" y="744468"/>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254" name="Google Shape;254;p17"/>
          <p:cNvSpPr txBox="1">
            <a:spLocks noGrp="1"/>
          </p:cNvSpPr>
          <p:nvPr>
            <p:ph type="title"/>
          </p:nvPr>
        </p:nvSpPr>
        <p:spPr>
          <a:xfrm>
            <a:off x="4574850" y="1674196"/>
            <a:ext cx="2811000" cy="7182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55" name="Google Shape;255;p17"/>
          <p:cNvSpPr txBox="1">
            <a:spLocks noGrp="1"/>
          </p:cNvSpPr>
          <p:nvPr>
            <p:ph type="subTitle" idx="1"/>
          </p:nvPr>
        </p:nvSpPr>
        <p:spPr>
          <a:xfrm>
            <a:off x="4574775" y="2424696"/>
            <a:ext cx="2811000" cy="14049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ext 3">
  <p:cSld name="CUSTOM_2_1_1_1_1">
    <p:spTree>
      <p:nvGrpSpPr>
        <p:cNvPr id="1" name="Shape 256"/>
        <p:cNvGrpSpPr/>
        <p:nvPr/>
      </p:nvGrpSpPr>
      <p:grpSpPr>
        <a:xfrm>
          <a:off x="0" y="0"/>
          <a:ext cx="0" cy="0"/>
          <a:chOff x="0" y="0"/>
          <a:chExt cx="0" cy="0"/>
        </a:xfrm>
      </p:grpSpPr>
      <p:grpSp>
        <p:nvGrpSpPr>
          <p:cNvPr id="257" name="Google Shape;257;p18"/>
          <p:cNvGrpSpPr/>
          <p:nvPr/>
        </p:nvGrpSpPr>
        <p:grpSpPr>
          <a:xfrm>
            <a:off x="358350" y="258050"/>
            <a:ext cx="8428950" cy="4627500"/>
            <a:chOff x="358350" y="258050"/>
            <a:chExt cx="8428950" cy="4627500"/>
          </a:xfrm>
        </p:grpSpPr>
        <p:sp>
          <p:nvSpPr>
            <p:cNvPr id="258" name="Google Shape;258;p18"/>
            <p:cNvSpPr/>
            <p:nvPr/>
          </p:nvSpPr>
          <p:spPr>
            <a:xfrm>
              <a:off x="358350" y="258050"/>
              <a:ext cx="8427300" cy="4627500"/>
            </a:xfrm>
            <a:prstGeom prst="roundRect">
              <a:avLst>
                <a:gd name="adj" fmla="val 555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18"/>
            <p:cNvSpPr/>
            <p:nvPr/>
          </p:nvSpPr>
          <p:spPr>
            <a:xfrm>
              <a:off x="360000" y="258050"/>
              <a:ext cx="8427300" cy="4627500"/>
            </a:xfrm>
            <a:prstGeom prst="roundRect">
              <a:avLst>
                <a:gd name="adj" fmla="val 5555"/>
              </a:avLst>
            </a:prstGeom>
            <a:gradFill>
              <a:gsLst>
                <a:gs pos="0">
                  <a:schemeClr val="lt1"/>
                </a:gs>
                <a:gs pos="100000">
                  <a:srgbClr val="66BEE9">
                    <a:alpha val="34509"/>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0" name="Google Shape;260;p18"/>
            <p:cNvGrpSpPr/>
            <p:nvPr/>
          </p:nvGrpSpPr>
          <p:grpSpPr>
            <a:xfrm rot="10800000" flipH="1">
              <a:off x="4159199" y="4657459"/>
              <a:ext cx="825589" cy="93999"/>
              <a:chOff x="5718423" y="809024"/>
              <a:chExt cx="830071" cy="94500"/>
            </a:xfrm>
          </p:grpSpPr>
          <p:sp>
            <p:nvSpPr>
              <p:cNvPr id="261" name="Google Shape;261;p18"/>
              <p:cNvSpPr/>
              <p:nvPr/>
            </p:nvSpPr>
            <p:spPr>
              <a:xfrm>
                <a:off x="5718423"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8"/>
              <p:cNvSpPr/>
              <p:nvPr/>
            </p:nvSpPr>
            <p:spPr>
              <a:xfrm>
                <a:off x="5963614"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18"/>
              <p:cNvSpPr/>
              <p:nvPr/>
            </p:nvSpPr>
            <p:spPr>
              <a:xfrm>
                <a:off x="6208804" y="809024"/>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18"/>
              <p:cNvSpPr/>
              <p:nvPr/>
            </p:nvSpPr>
            <p:spPr>
              <a:xfrm>
                <a:off x="6453994" y="809024"/>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5" name="Google Shape;265;p18"/>
            <p:cNvGrpSpPr/>
            <p:nvPr/>
          </p:nvGrpSpPr>
          <p:grpSpPr>
            <a:xfrm>
              <a:off x="720000" y="407061"/>
              <a:ext cx="7704000" cy="262500"/>
              <a:chOff x="433208" y="393425"/>
              <a:chExt cx="7704000" cy="262500"/>
            </a:xfrm>
          </p:grpSpPr>
          <p:sp>
            <p:nvSpPr>
              <p:cNvPr id="266" name="Google Shape;266;p18"/>
              <p:cNvSpPr/>
              <p:nvPr/>
            </p:nvSpPr>
            <p:spPr>
              <a:xfrm>
                <a:off x="433208" y="393425"/>
                <a:ext cx="7704000" cy="262500"/>
              </a:xfrm>
              <a:prstGeom prst="roundRect">
                <a:avLst>
                  <a:gd name="adj" fmla="val 50000"/>
                </a:avLst>
              </a:prstGeom>
              <a:solidFill>
                <a:schemeClr val="dk2"/>
              </a:solidFill>
              <a:ln w="9525" cap="flat" cmpd="sng">
                <a:solidFill>
                  <a:srgbClr val="D2D6FF"/>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7" name="Google Shape;267;p18"/>
              <p:cNvGrpSpPr/>
              <p:nvPr/>
            </p:nvGrpSpPr>
            <p:grpSpPr>
              <a:xfrm rot="10800000" flipH="1">
                <a:off x="543498" y="483688"/>
                <a:ext cx="429322" cy="93999"/>
                <a:chOff x="5840230" y="744468"/>
                <a:chExt cx="431653" cy="94500"/>
              </a:xfrm>
            </p:grpSpPr>
            <p:sp>
              <p:nvSpPr>
                <p:cNvPr id="268" name="Google Shape;268;p18"/>
                <p:cNvSpPr/>
                <p:nvPr/>
              </p:nvSpPr>
              <p:spPr>
                <a:xfrm>
                  <a:off x="5840230" y="744468"/>
                  <a:ext cx="94500" cy="94500"/>
                </a:xfrm>
                <a:prstGeom prst="ellipse">
                  <a:avLst/>
                </a:pr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18"/>
                <p:cNvSpPr/>
                <p:nvPr/>
              </p:nvSpPr>
              <p:spPr>
                <a:xfrm>
                  <a:off x="6008807" y="744468"/>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18"/>
                <p:cNvSpPr/>
                <p:nvPr/>
              </p:nvSpPr>
              <p:spPr>
                <a:xfrm>
                  <a:off x="6177384" y="744468"/>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271" name="Google Shape;271;p18"/>
          <p:cNvSpPr txBox="1">
            <a:spLocks noGrp="1"/>
          </p:cNvSpPr>
          <p:nvPr>
            <p:ph type="subTitle" idx="1"/>
          </p:nvPr>
        </p:nvSpPr>
        <p:spPr>
          <a:xfrm>
            <a:off x="4072200" y="2281539"/>
            <a:ext cx="4121400" cy="1171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72" name="Google Shape;272;p18"/>
          <p:cNvSpPr txBox="1">
            <a:spLocks noGrp="1"/>
          </p:cNvSpPr>
          <p:nvPr>
            <p:ph type="title"/>
          </p:nvPr>
        </p:nvSpPr>
        <p:spPr>
          <a:xfrm>
            <a:off x="4072200" y="1704639"/>
            <a:ext cx="41214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ext 4">
  <p:cSld name="CUSTOM_2_1_1_1_1_1_1">
    <p:spTree>
      <p:nvGrpSpPr>
        <p:cNvPr id="1" name="Shape 273"/>
        <p:cNvGrpSpPr/>
        <p:nvPr/>
      </p:nvGrpSpPr>
      <p:grpSpPr>
        <a:xfrm>
          <a:off x="0" y="0"/>
          <a:ext cx="0" cy="0"/>
          <a:chOff x="0" y="0"/>
          <a:chExt cx="0" cy="0"/>
        </a:xfrm>
      </p:grpSpPr>
      <p:grpSp>
        <p:nvGrpSpPr>
          <p:cNvPr id="274" name="Google Shape;274;p19"/>
          <p:cNvGrpSpPr/>
          <p:nvPr/>
        </p:nvGrpSpPr>
        <p:grpSpPr>
          <a:xfrm>
            <a:off x="358350" y="258050"/>
            <a:ext cx="8428950" cy="4627500"/>
            <a:chOff x="358350" y="258050"/>
            <a:chExt cx="8428950" cy="4627500"/>
          </a:xfrm>
        </p:grpSpPr>
        <p:sp>
          <p:nvSpPr>
            <p:cNvPr id="275" name="Google Shape;275;p19"/>
            <p:cNvSpPr/>
            <p:nvPr/>
          </p:nvSpPr>
          <p:spPr>
            <a:xfrm>
              <a:off x="358350" y="258050"/>
              <a:ext cx="8427300" cy="4627500"/>
            </a:xfrm>
            <a:prstGeom prst="roundRect">
              <a:avLst>
                <a:gd name="adj" fmla="val 555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19"/>
            <p:cNvSpPr/>
            <p:nvPr/>
          </p:nvSpPr>
          <p:spPr>
            <a:xfrm>
              <a:off x="360000" y="258050"/>
              <a:ext cx="8427300" cy="4627500"/>
            </a:xfrm>
            <a:prstGeom prst="roundRect">
              <a:avLst>
                <a:gd name="adj" fmla="val 5555"/>
              </a:avLst>
            </a:prstGeom>
            <a:gradFill>
              <a:gsLst>
                <a:gs pos="0">
                  <a:schemeClr val="lt1"/>
                </a:gs>
                <a:gs pos="100000">
                  <a:srgbClr val="66BEE9">
                    <a:alpha val="34509"/>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19"/>
            <p:cNvSpPr/>
            <p:nvPr/>
          </p:nvSpPr>
          <p:spPr>
            <a:xfrm>
              <a:off x="720000" y="407061"/>
              <a:ext cx="7704000" cy="262500"/>
            </a:xfrm>
            <a:prstGeom prst="roundRect">
              <a:avLst>
                <a:gd name="adj" fmla="val 50000"/>
              </a:avLst>
            </a:prstGeom>
            <a:solidFill>
              <a:schemeClr val="dk2"/>
            </a:solidFill>
            <a:ln w="9525" cap="flat" cmpd="sng">
              <a:solidFill>
                <a:srgbClr val="D2D6FF"/>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8" name="Google Shape;278;p19"/>
            <p:cNvGrpSpPr/>
            <p:nvPr/>
          </p:nvGrpSpPr>
          <p:grpSpPr>
            <a:xfrm rot="10800000" flipH="1">
              <a:off x="4159199" y="4657459"/>
              <a:ext cx="825589" cy="93999"/>
              <a:chOff x="5718423" y="809024"/>
              <a:chExt cx="830071" cy="94500"/>
            </a:xfrm>
          </p:grpSpPr>
          <p:sp>
            <p:nvSpPr>
              <p:cNvPr id="279" name="Google Shape;279;p19"/>
              <p:cNvSpPr/>
              <p:nvPr/>
            </p:nvSpPr>
            <p:spPr>
              <a:xfrm>
                <a:off x="5963614"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19"/>
              <p:cNvSpPr/>
              <p:nvPr/>
            </p:nvSpPr>
            <p:spPr>
              <a:xfrm>
                <a:off x="5718423"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19"/>
              <p:cNvSpPr/>
              <p:nvPr/>
            </p:nvSpPr>
            <p:spPr>
              <a:xfrm>
                <a:off x="6208804"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19"/>
              <p:cNvSpPr/>
              <p:nvPr/>
            </p:nvSpPr>
            <p:spPr>
              <a:xfrm>
                <a:off x="6453994"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83" name="Google Shape;283;p19"/>
          <p:cNvSpPr txBox="1">
            <a:spLocks noGrp="1"/>
          </p:cNvSpPr>
          <p:nvPr>
            <p:ph type="title"/>
          </p:nvPr>
        </p:nvSpPr>
        <p:spPr>
          <a:xfrm>
            <a:off x="720000" y="694814"/>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84" name="Google Shape;284;p19"/>
          <p:cNvSpPr txBox="1">
            <a:spLocks noGrp="1"/>
          </p:cNvSpPr>
          <p:nvPr>
            <p:ph type="body" idx="1"/>
          </p:nvPr>
        </p:nvSpPr>
        <p:spPr>
          <a:xfrm>
            <a:off x="720000" y="1559925"/>
            <a:ext cx="3852000" cy="732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rgbClr val="434343"/>
              </a:buClr>
              <a:buSzPts val="1400"/>
              <a:buFont typeface="Anaheim"/>
              <a:buChar char="●"/>
              <a:defRPr sz="1200"/>
            </a:lvl1pPr>
            <a:lvl2pPr marL="914400" lvl="1" indent="-317500" rtl="0">
              <a:spcBef>
                <a:spcPts val="0"/>
              </a:spcBef>
              <a:spcAft>
                <a:spcPts val="0"/>
              </a:spcAft>
              <a:buClr>
                <a:srgbClr val="434343"/>
              </a:buClr>
              <a:buSzPts val="1400"/>
              <a:buFont typeface="Anaheim"/>
              <a:buChar char="○"/>
              <a:defRPr/>
            </a:lvl2pPr>
            <a:lvl3pPr marL="1371600" lvl="2" indent="-317500" rtl="0">
              <a:spcBef>
                <a:spcPts val="0"/>
              </a:spcBef>
              <a:spcAft>
                <a:spcPts val="0"/>
              </a:spcAft>
              <a:buClr>
                <a:srgbClr val="434343"/>
              </a:buClr>
              <a:buSzPts val="1400"/>
              <a:buFont typeface="Anaheim"/>
              <a:buChar char="■"/>
              <a:defRPr/>
            </a:lvl3pPr>
            <a:lvl4pPr marL="1828800" lvl="3" indent="-317500" rtl="0">
              <a:spcBef>
                <a:spcPts val="0"/>
              </a:spcBef>
              <a:spcAft>
                <a:spcPts val="0"/>
              </a:spcAft>
              <a:buClr>
                <a:srgbClr val="434343"/>
              </a:buClr>
              <a:buSzPts val="1400"/>
              <a:buFont typeface="Anaheim"/>
              <a:buChar char="●"/>
              <a:defRPr/>
            </a:lvl4pPr>
            <a:lvl5pPr marL="2286000" lvl="4" indent="-317500" rtl="0">
              <a:spcBef>
                <a:spcPts val="0"/>
              </a:spcBef>
              <a:spcAft>
                <a:spcPts val="0"/>
              </a:spcAft>
              <a:buClr>
                <a:srgbClr val="434343"/>
              </a:buClr>
              <a:buSzPts val="1400"/>
              <a:buFont typeface="Anaheim"/>
              <a:buChar char="○"/>
              <a:defRPr/>
            </a:lvl5pPr>
            <a:lvl6pPr marL="2743200" lvl="5" indent="-317500" rtl="0">
              <a:spcBef>
                <a:spcPts val="0"/>
              </a:spcBef>
              <a:spcAft>
                <a:spcPts val="0"/>
              </a:spcAft>
              <a:buClr>
                <a:srgbClr val="434343"/>
              </a:buClr>
              <a:buSzPts val="1400"/>
              <a:buFont typeface="Anaheim"/>
              <a:buChar char="■"/>
              <a:defRPr/>
            </a:lvl6pPr>
            <a:lvl7pPr marL="3200400" lvl="6" indent="-317500" rtl="0">
              <a:spcBef>
                <a:spcPts val="0"/>
              </a:spcBef>
              <a:spcAft>
                <a:spcPts val="0"/>
              </a:spcAft>
              <a:buClr>
                <a:srgbClr val="434343"/>
              </a:buClr>
              <a:buSzPts val="1400"/>
              <a:buFont typeface="Anaheim"/>
              <a:buChar char="●"/>
              <a:defRPr/>
            </a:lvl7pPr>
            <a:lvl8pPr marL="3657600" lvl="7" indent="-317500" rtl="0">
              <a:spcBef>
                <a:spcPts val="0"/>
              </a:spcBef>
              <a:spcAft>
                <a:spcPts val="0"/>
              </a:spcAft>
              <a:buClr>
                <a:srgbClr val="434343"/>
              </a:buClr>
              <a:buSzPts val="1400"/>
              <a:buFont typeface="Anaheim"/>
              <a:buChar char="○"/>
              <a:defRPr/>
            </a:lvl8pPr>
            <a:lvl9pPr marL="4114800" lvl="8" indent="-317500" rtl="0">
              <a:spcBef>
                <a:spcPts val="0"/>
              </a:spcBef>
              <a:spcAft>
                <a:spcPts val="0"/>
              </a:spcAft>
              <a:buClr>
                <a:srgbClr val="434343"/>
              </a:buClr>
              <a:buSzPts val="1400"/>
              <a:buFont typeface="Anaheim"/>
              <a:buChar char="■"/>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wo columns 1">
  <p:cSld name="CUSTOM_10">
    <p:spTree>
      <p:nvGrpSpPr>
        <p:cNvPr id="1" name="Shape 285"/>
        <p:cNvGrpSpPr/>
        <p:nvPr/>
      </p:nvGrpSpPr>
      <p:grpSpPr>
        <a:xfrm>
          <a:off x="0" y="0"/>
          <a:ext cx="0" cy="0"/>
          <a:chOff x="0" y="0"/>
          <a:chExt cx="0" cy="0"/>
        </a:xfrm>
      </p:grpSpPr>
      <p:grpSp>
        <p:nvGrpSpPr>
          <p:cNvPr id="286" name="Google Shape;286;p20"/>
          <p:cNvGrpSpPr/>
          <p:nvPr/>
        </p:nvGrpSpPr>
        <p:grpSpPr>
          <a:xfrm>
            <a:off x="358350" y="258050"/>
            <a:ext cx="8428950" cy="4627500"/>
            <a:chOff x="358350" y="258050"/>
            <a:chExt cx="8428950" cy="4627500"/>
          </a:xfrm>
        </p:grpSpPr>
        <p:sp>
          <p:nvSpPr>
            <p:cNvPr id="287" name="Google Shape;287;p20"/>
            <p:cNvSpPr/>
            <p:nvPr/>
          </p:nvSpPr>
          <p:spPr>
            <a:xfrm>
              <a:off x="358350" y="258050"/>
              <a:ext cx="8427300" cy="4627500"/>
            </a:xfrm>
            <a:prstGeom prst="roundRect">
              <a:avLst>
                <a:gd name="adj" fmla="val 555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20"/>
            <p:cNvSpPr/>
            <p:nvPr/>
          </p:nvSpPr>
          <p:spPr>
            <a:xfrm>
              <a:off x="360000" y="258050"/>
              <a:ext cx="8427300" cy="4627500"/>
            </a:xfrm>
            <a:prstGeom prst="roundRect">
              <a:avLst>
                <a:gd name="adj" fmla="val 5555"/>
              </a:avLst>
            </a:prstGeom>
            <a:gradFill>
              <a:gsLst>
                <a:gs pos="0">
                  <a:schemeClr val="lt1"/>
                </a:gs>
                <a:gs pos="100000">
                  <a:srgbClr val="66BEE9">
                    <a:alpha val="34509"/>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20"/>
            <p:cNvSpPr/>
            <p:nvPr/>
          </p:nvSpPr>
          <p:spPr>
            <a:xfrm>
              <a:off x="720000" y="407061"/>
              <a:ext cx="7704000" cy="262500"/>
            </a:xfrm>
            <a:prstGeom prst="roundRect">
              <a:avLst>
                <a:gd name="adj" fmla="val 50000"/>
              </a:avLst>
            </a:prstGeom>
            <a:solidFill>
              <a:schemeClr val="dk2"/>
            </a:solidFill>
            <a:ln w="9525" cap="flat" cmpd="sng">
              <a:solidFill>
                <a:srgbClr val="D2D6FF"/>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0" name="Google Shape;290;p20"/>
            <p:cNvGrpSpPr/>
            <p:nvPr/>
          </p:nvGrpSpPr>
          <p:grpSpPr>
            <a:xfrm rot="10800000" flipH="1">
              <a:off x="4159199" y="4657459"/>
              <a:ext cx="825589" cy="93999"/>
              <a:chOff x="5718423" y="809024"/>
              <a:chExt cx="830071" cy="94500"/>
            </a:xfrm>
          </p:grpSpPr>
          <p:sp>
            <p:nvSpPr>
              <p:cNvPr id="291" name="Google Shape;291;p20"/>
              <p:cNvSpPr/>
              <p:nvPr/>
            </p:nvSpPr>
            <p:spPr>
              <a:xfrm>
                <a:off x="5963614"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20"/>
              <p:cNvSpPr/>
              <p:nvPr/>
            </p:nvSpPr>
            <p:spPr>
              <a:xfrm>
                <a:off x="5718423"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20"/>
              <p:cNvSpPr/>
              <p:nvPr/>
            </p:nvSpPr>
            <p:spPr>
              <a:xfrm>
                <a:off x="6208804"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20"/>
              <p:cNvSpPr/>
              <p:nvPr/>
            </p:nvSpPr>
            <p:spPr>
              <a:xfrm>
                <a:off x="6453994"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95" name="Google Shape;295;p20"/>
          <p:cNvSpPr txBox="1">
            <a:spLocks noGrp="1"/>
          </p:cNvSpPr>
          <p:nvPr>
            <p:ph type="title"/>
          </p:nvPr>
        </p:nvSpPr>
        <p:spPr>
          <a:xfrm>
            <a:off x="720000" y="692400"/>
            <a:ext cx="7704000" cy="5727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96" name="Google Shape;296;p20"/>
          <p:cNvSpPr txBox="1">
            <a:spLocks noGrp="1"/>
          </p:cNvSpPr>
          <p:nvPr>
            <p:ph type="body" idx="1"/>
          </p:nvPr>
        </p:nvSpPr>
        <p:spPr>
          <a:xfrm>
            <a:off x="720000" y="1549770"/>
            <a:ext cx="3852000" cy="22422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rgbClr val="434343"/>
              </a:buClr>
              <a:buSzPts val="1400"/>
              <a:buFont typeface="Anaheim"/>
              <a:buChar char="●"/>
              <a:defRPr/>
            </a:lvl1pPr>
            <a:lvl2pPr marL="914400" lvl="1" indent="-317500" rtl="0">
              <a:spcBef>
                <a:spcPts val="0"/>
              </a:spcBef>
              <a:spcAft>
                <a:spcPts val="0"/>
              </a:spcAft>
              <a:buClr>
                <a:srgbClr val="434343"/>
              </a:buClr>
              <a:buSzPts val="1400"/>
              <a:buFont typeface="Anaheim"/>
              <a:buChar char="○"/>
              <a:defRPr/>
            </a:lvl2pPr>
            <a:lvl3pPr marL="1371600" lvl="2" indent="-317500" rtl="0">
              <a:spcBef>
                <a:spcPts val="0"/>
              </a:spcBef>
              <a:spcAft>
                <a:spcPts val="0"/>
              </a:spcAft>
              <a:buClr>
                <a:srgbClr val="434343"/>
              </a:buClr>
              <a:buSzPts val="1400"/>
              <a:buFont typeface="Anaheim"/>
              <a:buChar char="■"/>
              <a:defRPr/>
            </a:lvl3pPr>
            <a:lvl4pPr marL="1828800" lvl="3" indent="-317500" rtl="0">
              <a:spcBef>
                <a:spcPts val="0"/>
              </a:spcBef>
              <a:spcAft>
                <a:spcPts val="0"/>
              </a:spcAft>
              <a:buClr>
                <a:srgbClr val="434343"/>
              </a:buClr>
              <a:buSzPts val="1400"/>
              <a:buFont typeface="Anaheim"/>
              <a:buChar char="●"/>
              <a:defRPr/>
            </a:lvl4pPr>
            <a:lvl5pPr marL="2286000" lvl="4" indent="-317500" rtl="0">
              <a:spcBef>
                <a:spcPts val="0"/>
              </a:spcBef>
              <a:spcAft>
                <a:spcPts val="0"/>
              </a:spcAft>
              <a:buClr>
                <a:srgbClr val="434343"/>
              </a:buClr>
              <a:buSzPts val="1400"/>
              <a:buFont typeface="Anaheim"/>
              <a:buChar char="○"/>
              <a:defRPr/>
            </a:lvl5pPr>
            <a:lvl6pPr marL="2743200" lvl="5" indent="-317500" rtl="0">
              <a:spcBef>
                <a:spcPts val="0"/>
              </a:spcBef>
              <a:spcAft>
                <a:spcPts val="0"/>
              </a:spcAft>
              <a:buClr>
                <a:srgbClr val="434343"/>
              </a:buClr>
              <a:buSzPts val="1400"/>
              <a:buFont typeface="Anaheim"/>
              <a:buChar char="■"/>
              <a:defRPr/>
            </a:lvl6pPr>
            <a:lvl7pPr marL="3200400" lvl="6" indent="-317500" rtl="0">
              <a:spcBef>
                <a:spcPts val="0"/>
              </a:spcBef>
              <a:spcAft>
                <a:spcPts val="0"/>
              </a:spcAft>
              <a:buClr>
                <a:srgbClr val="434343"/>
              </a:buClr>
              <a:buSzPts val="1400"/>
              <a:buFont typeface="Anaheim"/>
              <a:buChar char="●"/>
              <a:defRPr/>
            </a:lvl7pPr>
            <a:lvl8pPr marL="3657600" lvl="7" indent="-317500" rtl="0">
              <a:spcBef>
                <a:spcPts val="0"/>
              </a:spcBef>
              <a:spcAft>
                <a:spcPts val="0"/>
              </a:spcAft>
              <a:buClr>
                <a:srgbClr val="434343"/>
              </a:buClr>
              <a:buSzPts val="1400"/>
              <a:buFont typeface="Anaheim"/>
              <a:buChar char="○"/>
              <a:defRPr/>
            </a:lvl8pPr>
            <a:lvl9pPr marL="4114800" lvl="8" indent="-317500" rtl="0">
              <a:spcBef>
                <a:spcPts val="0"/>
              </a:spcBef>
              <a:spcAft>
                <a:spcPts val="0"/>
              </a:spcAft>
              <a:buClr>
                <a:srgbClr val="434343"/>
              </a:buClr>
              <a:buSzPts val="1400"/>
              <a:buFont typeface="Anaheim"/>
              <a:buChar char="■"/>
              <a:defRPr/>
            </a:lvl9pPr>
          </a:lstStyle>
          <a:p>
            <a:endParaRPr/>
          </a:p>
        </p:txBody>
      </p:sp>
      <p:sp>
        <p:nvSpPr>
          <p:cNvPr id="297" name="Google Shape;297;p20"/>
          <p:cNvSpPr txBox="1">
            <a:spLocks noGrp="1"/>
          </p:cNvSpPr>
          <p:nvPr>
            <p:ph type="body" idx="2"/>
          </p:nvPr>
        </p:nvSpPr>
        <p:spPr>
          <a:xfrm>
            <a:off x="4572000" y="1549770"/>
            <a:ext cx="3852000" cy="2242200"/>
          </a:xfrm>
          <a:prstGeom prst="rect">
            <a:avLst/>
          </a:prstGeom>
        </p:spPr>
        <p:txBody>
          <a:bodyPr spcFirstLastPara="1" wrap="square" lIns="91425" tIns="91425" rIns="91425" bIns="91425" anchor="b" anchorCtr="0">
            <a:noAutofit/>
          </a:bodyPr>
          <a:lstStyle>
            <a:lvl1pPr marL="457200" lvl="0" indent="-317500" rtl="0">
              <a:spcBef>
                <a:spcPts val="0"/>
              </a:spcBef>
              <a:spcAft>
                <a:spcPts val="0"/>
              </a:spcAft>
              <a:buClr>
                <a:srgbClr val="434343"/>
              </a:buClr>
              <a:buSzPts val="1400"/>
              <a:buFont typeface="Anaheim"/>
              <a:buChar char="●"/>
              <a:defRPr/>
            </a:lvl1pPr>
            <a:lvl2pPr marL="914400" lvl="1" indent="-317500" rtl="0">
              <a:spcBef>
                <a:spcPts val="0"/>
              </a:spcBef>
              <a:spcAft>
                <a:spcPts val="0"/>
              </a:spcAft>
              <a:buClr>
                <a:srgbClr val="434343"/>
              </a:buClr>
              <a:buSzPts val="1400"/>
              <a:buFont typeface="Anaheim"/>
              <a:buChar char="○"/>
              <a:defRPr/>
            </a:lvl2pPr>
            <a:lvl3pPr marL="1371600" lvl="2" indent="-317500" rtl="0">
              <a:spcBef>
                <a:spcPts val="0"/>
              </a:spcBef>
              <a:spcAft>
                <a:spcPts val="0"/>
              </a:spcAft>
              <a:buClr>
                <a:srgbClr val="434343"/>
              </a:buClr>
              <a:buSzPts val="1400"/>
              <a:buFont typeface="Anaheim"/>
              <a:buChar char="■"/>
              <a:defRPr/>
            </a:lvl3pPr>
            <a:lvl4pPr marL="1828800" lvl="3" indent="-317500" rtl="0">
              <a:spcBef>
                <a:spcPts val="0"/>
              </a:spcBef>
              <a:spcAft>
                <a:spcPts val="0"/>
              </a:spcAft>
              <a:buClr>
                <a:srgbClr val="434343"/>
              </a:buClr>
              <a:buSzPts val="1400"/>
              <a:buFont typeface="Anaheim"/>
              <a:buChar char="●"/>
              <a:defRPr/>
            </a:lvl4pPr>
            <a:lvl5pPr marL="2286000" lvl="4" indent="-317500" rtl="0">
              <a:spcBef>
                <a:spcPts val="0"/>
              </a:spcBef>
              <a:spcAft>
                <a:spcPts val="0"/>
              </a:spcAft>
              <a:buClr>
                <a:srgbClr val="434343"/>
              </a:buClr>
              <a:buSzPts val="1400"/>
              <a:buFont typeface="Anaheim"/>
              <a:buChar char="○"/>
              <a:defRPr/>
            </a:lvl5pPr>
            <a:lvl6pPr marL="2743200" lvl="5" indent="-317500" rtl="0">
              <a:spcBef>
                <a:spcPts val="0"/>
              </a:spcBef>
              <a:spcAft>
                <a:spcPts val="0"/>
              </a:spcAft>
              <a:buClr>
                <a:srgbClr val="434343"/>
              </a:buClr>
              <a:buSzPts val="1400"/>
              <a:buFont typeface="Anaheim"/>
              <a:buChar char="■"/>
              <a:defRPr/>
            </a:lvl6pPr>
            <a:lvl7pPr marL="3200400" lvl="6" indent="-317500" rtl="0">
              <a:spcBef>
                <a:spcPts val="0"/>
              </a:spcBef>
              <a:spcAft>
                <a:spcPts val="0"/>
              </a:spcAft>
              <a:buClr>
                <a:srgbClr val="434343"/>
              </a:buClr>
              <a:buSzPts val="1400"/>
              <a:buFont typeface="Anaheim"/>
              <a:buChar char="●"/>
              <a:defRPr/>
            </a:lvl7pPr>
            <a:lvl8pPr marL="3657600" lvl="7" indent="-317500" rtl="0">
              <a:spcBef>
                <a:spcPts val="0"/>
              </a:spcBef>
              <a:spcAft>
                <a:spcPts val="0"/>
              </a:spcAft>
              <a:buClr>
                <a:srgbClr val="434343"/>
              </a:buClr>
              <a:buSzPts val="1400"/>
              <a:buFont typeface="Anaheim"/>
              <a:buChar char="○"/>
              <a:defRPr/>
            </a:lvl8pPr>
            <a:lvl9pPr marL="4114800" lvl="8" indent="-317500" rtl="0">
              <a:spcBef>
                <a:spcPts val="0"/>
              </a:spcBef>
              <a:spcAft>
                <a:spcPts val="0"/>
              </a:spcAft>
              <a:buClr>
                <a:srgbClr val="434343"/>
              </a:buClr>
              <a:buSzPts val="1400"/>
              <a:buFont typeface="Anaheim"/>
              <a:buChar char="■"/>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0"/>
        <p:cNvGrpSpPr/>
        <p:nvPr/>
      </p:nvGrpSpPr>
      <p:grpSpPr>
        <a:xfrm>
          <a:off x="0" y="0"/>
          <a:ext cx="0" cy="0"/>
          <a:chOff x="0" y="0"/>
          <a:chExt cx="0" cy="0"/>
        </a:xfrm>
      </p:grpSpPr>
      <p:grpSp>
        <p:nvGrpSpPr>
          <p:cNvPr id="21" name="Google Shape;21;p3"/>
          <p:cNvGrpSpPr/>
          <p:nvPr/>
        </p:nvGrpSpPr>
        <p:grpSpPr>
          <a:xfrm>
            <a:off x="2038439" y="258000"/>
            <a:ext cx="5082995" cy="4627500"/>
            <a:chOff x="3704375" y="258050"/>
            <a:chExt cx="5082995" cy="4627500"/>
          </a:xfrm>
        </p:grpSpPr>
        <p:sp>
          <p:nvSpPr>
            <p:cNvPr id="22" name="Google Shape;22;p3"/>
            <p:cNvSpPr/>
            <p:nvPr/>
          </p:nvSpPr>
          <p:spPr>
            <a:xfrm>
              <a:off x="3704375" y="258050"/>
              <a:ext cx="5082000" cy="4627500"/>
            </a:xfrm>
            <a:prstGeom prst="roundRect">
              <a:avLst>
                <a:gd name="adj" fmla="val 555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a:off x="3705370" y="258050"/>
              <a:ext cx="5082000" cy="4627500"/>
            </a:xfrm>
            <a:prstGeom prst="roundRect">
              <a:avLst>
                <a:gd name="adj" fmla="val 5555"/>
              </a:avLst>
            </a:prstGeom>
            <a:gradFill>
              <a:gsLst>
                <a:gs pos="0">
                  <a:schemeClr val="lt1"/>
                </a:gs>
                <a:gs pos="100000">
                  <a:srgbClr val="66BEE9">
                    <a:alpha val="34509"/>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 name="Google Shape;24;p3"/>
            <p:cNvGrpSpPr/>
            <p:nvPr/>
          </p:nvGrpSpPr>
          <p:grpSpPr>
            <a:xfrm rot="10800000" flipH="1">
              <a:off x="5829576" y="4657459"/>
              <a:ext cx="825589" cy="93999"/>
              <a:chOff x="5718423" y="809024"/>
              <a:chExt cx="830071" cy="94500"/>
            </a:xfrm>
          </p:grpSpPr>
          <p:sp>
            <p:nvSpPr>
              <p:cNvPr id="25" name="Google Shape;25;p3"/>
              <p:cNvSpPr/>
              <p:nvPr/>
            </p:nvSpPr>
            <p:spPr>
              <a:xfrm>
                <a:off x="5718423"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a:off x="5963614" y="809024"/>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a:off x="6208804" y="809024"/>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a:off x="6453994" y="809024"/>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 name="Google Shape;29;p3"/>
            <p:cNvGrpSpPr/>
            <p:nvPr/>
          </p:nvGrpSpPr>
          <p:grpSpPr>
            <a:xfrm>
              <a:off x="3932900" y="407050"/>
              <a:ext cx="4491000" cy="262500"/>
              <a:chOff x="3646108" y="393414"/>
              <a:chExt cx="4491000" cy="262500"/>
            </a:xfrm>
          </p:grpSpPr>
          <p:sp>
            <p:nvSpPr>
              <p:cNvPr id="30" name="Google Shape;30;p3"/>
              <p:cNvSpPr/>
              <p:nvPr/>
            </p:nvSpPr>
            <p:spPr>
              <a:xfrm>
                <a:off x="3646108" y="393414"/>
                <a:ext cx="4491000" cy="262500"/>
              </a:xfrm>
              <a:prstGeom prst="roundRect">
                <a:avLst>
                  <a:gd name="adj" fmla="val 50000"/>
                </a:avLst>
              </a:prstGeom>
              <a:solidFill>
                <a:schemeClr val="dk2"/>
              </a:solidFill>
              <a:ln w="9525" cap="flat" cmpd="sng">
                <a:solidFill>
                  <a:srgbClr val="D2D6FF"/>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 name="Google Shape;31;p3"/>
              <p:cNvGrpSpPr/>
              <p:nvPr/>
            </p:nvGrpSpPr>
            <p:grpSpPr>
              <a:xfrm rot="10800000" flipH="1">
                <a:off x="3850212" y="483688"/>
                <a:ext cx="429322" cy="93999"/>
                <a:chOff x="9164898" y="744468"/>
                <a:chExt cx="431653" cy="94500"/>
              </a:xfrm>
            </p:grpSpPr>
            <p:sp>
              <p:nvSpPr>
                <p:cNvPr id="32" name="Google Shape;32;p3"/>
                <p:cNvSpPr/>
                <p:nvPr/>
              </p:nvSpPr>
              <p:spPr>
                <a:xfrm>
                  <a:off x="9164898" y="744468"/>
                  <a:ext cx="94500" cy="94500"/>
                </a:xfrm>
                <a:prstGeom prst="ellipse">
                  <a:avLst/>
                </a:prstGeom>
                <a:solidFill>
                  <a:schemeClr val="accent2"/>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a:off x="9333475" y="744468"/>
                  <a:ext cx="94500" cy="94500"/>
                </a:xfrm>
                <a:prstGeom prst="ellipse">
                  <a:avLst/>
                </a:prstGeom>
                <a:solidFill>
                  <a:schemeClr val="accent4"/>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
                <p:cNvSpPr/>
                <p:nvPr/>
              </p:nvSpPr>
              <p:spPr>
                <a:xfrm>
                  <a:off x="9502051" y="744468"/>
                  <a:ext cx="94500" cy="94500"/>
                </a:xfrm>
                <a:prstGeom prst="ellipse">
                  <a:avLst/>
                </a:prstGeom>
                <a:solidFill>
                  <a:schemeClr val="lt1"/>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35" name="Google Shape;35;p3"/>
          <p:cNvSpPr txBox="1">
            <a:spLocks noGrp="1"/>
          </p:cNvSpPr>
          <p:nvPr>
            <p:ph type="title"/>
          </p:nvPr>
        </p:nvSpPr>
        <p:spPr>
          <a:xfrm>
            <a:off x="2477237" y="1522954"/>
            <a:ext cx="4205400" cy="1661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36" name="Google Shape;36;p3"/>
          <p:cNvSpPr txBox="1">
            <a:spLocks noGrp="1"/>
          </p:cNvSpPr>
          <p:nvPr>
            <p:ph type="subTitle" idx="1"/>
          </p:nvPr>
        </p:nvSpPr>
        <p:spPr>
          <a:xfrm>
            <a:off x="3204287" y="3218546"/>
            <a:ext cx="2751300" cy="713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7" name="Google Shape;37;p3"/>
          <p:cNvSpPr txBox="1">
            <a:spLocks noGrp="1"/>
          </p:cNvSpPr>
          <p:nvPr>
            <p:ph type="title" idx="2" hasCustomPrompt="1"/>
          </p:nvPr>
        </p:nvSpPr>
        <p:spPr>
          <a:xfrm>
            <a:off x="1639207" y="935175"/>
            <a:ext cx="969000" cy="713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9600"/>
              <a:buNone/>
              <a:defRPr sz="3500">
                <a:solidFill>
                  <a:schemeClr val="lt1"/>
                </a:solidFill>
              </a:defRPr>
            </a:lvl1pPr>
            <a:lvl2pPr lvl="1" algn="ctr" rtl="0">
              <a:spcBef>
                <a:spcPts val="0"/>
              </a:spcBef>
              <a:spcAft>
                <a:spcPts val="0"/>
              </a:spcAft>
              <a:buSzPts val="9600"/>
              <a:buNone/>
              <a:defRPr sz="9600"/>
            </a:lvl2pPr>
            <a:lvl3pPr lvl="2" algn="ctr" rtl="0">
              <a:spcBef>
                <a:spcPts val="0"/>
              </a:spcBef>
              <a:spcAft>
                <a:spcPts val="0"/>
              </a:spcAft>
              <a:buSzPts val="9600"/>
              <a:buNone/>
              <a:defRPr sz="9600"/>
            </a:lvl3pPr>
            <a:lvl4pPr lvl="3" algn="ctr" rtl="0">
              <a:spcBef>
                <a:spcPts val="0"/>
              </a:spcBef>
              <a:spcAft>
                <a:spcPts val="0"/>
              </a:spcAft>
              <a:buSzPts val="9600"/>
              <a:buNone/>
              <a:defRPr sz="9600"/>
            </a:lvl4pPr>
            <a:lvl5pPr lvl="4" algn="ctr" rtl="0">
              <a:spcBef>
                <a:spcPts val="0"/>
              </a:spcBef>
              <a:spcAft>
                <a:spcPts val="0"/>
              </a:spcAft>
              <a:buSzPts val="9600"/>
              <a:buNone/>
              <a:defRPr sz="9600"/>
            </a:lvl5pPr>
            <a:lvl6pPr lvl="5" algn="ctr" rtl="0">
              <a:spcBef>
                <a:spcPts val="0"/>
              </a:spcBef>
              <a:spcAft>
                <a:spcPts val="0"/>
              </a:spcAft>
              <a:buSzPts val="9600"/>
              <a:buNone/>
              <a:defRPr sz="9600"/>
            </a:lvl6pPr>
            <a:lvl7pPr lvl="6" algn="ctr" rtl="0">
              <a:spcBef>
                <a:spcPts val="0"/>
              </a:spcBef>
              <a:spcAft>
                <a:spcPts val="0"/>
              </a:spcAft>
              <a:buSzPts val="9600"/>
              <a:buNone/>
              <a:defRPr sz="9600"/>
            </a:lvl7pPr>
            <a:lvl8pPr lvl="7" algn="ctr" rtl="0">
              <a:spcBef>
                <a:spcPts val="0"/>
              </a:spcBef>
              <a:spcAft>
                <a:spcPts val="0"/>
              </a:spcAft>
              <a:buSzPts val="9600"/>
              <a:buNone/>
              <a:defRPr sz="9600"/>
            </a:lvl8pPr>
            <a:lvl9pPr lvl="8" algn="ctr" rtl="0">
              <a:spcBef>
                <a:spcPts val="0"/>
              </a:spcBef>
              <a:spcAft>
                <a:spcPts val="0"/>
              </a:spcAft>
              <a:buSzPts val="9600"/>
              <a:buNone/>
              <a:defRPr sz="9600"/>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hree columns">
  <p:cSld name="CUSTOM_3">
    <p:spTree>
      <p:nvGrpSpPr>
        <p:cNvPr id="1" name="Shape 298"/>
        <p:cNvGrpSpPr/>
        <p:nvPr/>
      </p:nvGrpSpPr>
      <p:grpSpPr>
        <a:xfrm>
          <a:off x="0" y="0"/>
          <a:ext cx="0" cy="0"/>
          <a:chOff x="0" y="0"/>
          <a:chExt cx="0" cy="0"/>
        </a:xfrm>
      </p:grpSpPr>
      <p:grpSp>
        <p:nvGrpSpPr>
          <p:cNvPr id="299" name="Google Shape;299;p21"/>
          <p:cNvGrpSpPr/>
          <p:nvPr/>
        </p:nvGrpSpPr>
        <p:grpSpPr>
          <a:xfrm>
            <a:off x="358350" y="258050"/>
            <a:ext cx="8428950" cy="4627500"/>
            <a:chOff x="358350" y="258050"/>
            <a:chExt cx="8428950" cy="4627500"/>
          </a:xfrm>
        </p:grpSpPr>
        <p:sp>
          <p:nvSpPr>
            <p:cNvPr id="300" name="Google Shape;300;p21"/>
            <p:cNvSpPr/>
            <p:nvPr/>
          </p:nvSpPr>
          <p:spPr>
            <a:xfrm>
              <a:off x="358350" y="258050"/>
              <a:ext cx="8427300" cy="4627500"/>
            </a:xfrm>
            <a:prstGeom prst="roundRect">
              <a:avLst>
                <a:gd name="adj" fmla="val 555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21"/>
            <p:cNvSpPr/>
            <p:nvPr/>
          </p:nvSpPr>
          <p:spPr>
            <a:xfrm>
              <a:off x="360000" y="258050"/>
              <a:ext cx="8427300" cy="4627500"/>
            </a:xfrm>
            <a:prstGeom prst="roundRect">
              <a:avLst>
                <a:gd name="adj" fmla="val 5555"/>
              </a:avLst>
            </a:prstGeom>
            <a:gradFill>
              <a:gsLst>
                <a:gs pos="0">
                  <a:schemeClr val="lt1"/>
                </a:gs>
                <a:gs pos="100000">
                  <a:srgbClr val="66BEE9">
                    <a:alpha val="34509"/>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2" name="Google Shape;302;p21"/>
            <p:cNvGrpSpPr/>
            <p:nvPr/>
          </p:nvGrpSpPr>
          <p:grpSpPr>
            <a:xfrm rot="10800000" flipH="1">
              <a:off x="4159199" y="4657459"/>
              <a:ext cx="825589" cy="93999"/>
              <a:chOff x="5718423" y="809024"/>
              <a:chExt cx="830071" cy="94500"/>
            </a:xfrm>
          </p:grpSpPr>
          <p:sp>
            <p:nvSpPr>
              <p:cNvPr id="303" name="Google Shape;303;p21"/>
              <p:cNvSpPr/>
              <p:nvPr/>
            </p:nvSpPr>
            <p:spPr>
              <a:xfrm>
                <a:off x="5718423" y="809024"/>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21"/>
              <p:cNvSpPr/>
              <p:nvPr/>
            </p:nvSpPr>
            <p:spPr>
              <a:xfrm>
                <a:off x="5963614" y="809024"/>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21"/>
              <p:cNvSpPr/>
              <p:nvPr/>
            </p:nvSpPr>
            <p:spPr>
              <a:xfrm>
                <a:off x="6208804" y="809024"/>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21"/>
              <p:cNvSpPr/>
              <p:nvPr/>
            </p:nvSpPr>
            <p:spPr>
              <a:xfrm>
                <a:off x="6453994" y="809024"/>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7" name="Google Shape;307;p21"/>
            <p:cNvGrpSpPr/>
            <p:nvPr/>
          </p:nvGrpSpPr>
          <p:grpSpPr>
            <a:xfrm>
              <a:off x="720000" y="407061"/>
              <a:ext cx="7704000" cy="262500"/>
              <a:chOff x="433208" y="393425"/>
              <a:chExt cx="7704000" cy="262500"/>
            </a:xfrm>
          </p:grpSpPr>
          <p:sp>
            <p:nvSpPr>
              <p:cNvPr id="308" name="Google Shape;308;p21"/>
              <p:cNvSpPr/>
              <p:nvPr/>
            </p:nvSpPr>
            <p:spPr>
              <a:xfrm>
                <a:off x="433208" y="393425"/>
                <a:ext cx="7704000" cy="262500"/>
              </a:xfrm>
              <a:prstGeom prst="roundRect">
                <a:avLst>
                  <a:gd name="adj" fmla="val 50000"/>
                </a:avLst>
              </a:prstGeom>
              <a:solidFill>
                <a:schemeClr val="dk2"/>
              </a:solidFill>
              <a:ln w="9525" cap="flat" cmpd="sng">
                <a:solidFill>
                  <a:srgbClr val="D2D6FF"/>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9" name="Google Shape;309;p21"/>
              <p:cNvGrpSpPr/>
              <p:nvPr/>
            </p:nvGrpSpPr>
            <p:grpSpPr>
              <a:xfrm rot="10800000" flipH="1">
                <a:off x="543498" y="483688"/>
                <a:ext cx="429322" cy="93999"/>
                <a:chOff x="5840230" y="744468"/>
                <a:chExt cx="431653" cy="94500"/>
              </a:xfrm>
            </p:grpSpPr>
            <p:sp>
              <p:nvSpPr>
                <p:cNvPr id="310" name="Google Shape;310;p21"/>
                <p:cNvSpPr/>
                <p:nvPr/>
              </p:nvSpPr>
              <p:spPr>
                <a:xfrm>
                  <a:off x="5840230" y="744468"/>
                  <a:ext cx="94500" cy="94500"/>
                </a:xfrm>
                <a:prstGeom prst="ellipse">
                  <a:avLst/>
                </a:pr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21"/>
                <p:cNvSpPr/>
                <p:nvPr/>
              </p:nvSpPr>
              <p:spPr>
                <a:xfrm>
                  <a:off x="6008807" y="744468"/>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21"/>
                <p:cNvSpPr/>
                <p:nvPr/>
              </p:nvSpPr>
              <p:spPr>
                <a:xfrm>
                  <a:off x="6177384" y="744468"/>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313" name="Google Shape;313;p21"/>
          <p:cNvSpPr txBox="1">
            <a:spLocks noGrp="1"/>
          </p:cNvSpPr>
          <p:nvPr>
            <p:ph type="title"/>
          </p:nvPr>
        </p:nvSpPr>
        <p:spPr>
          <a:xfrm>
            <a:off x="720000" y="692400"/>
            <a:ext cx="7704000" cy="572700"/>
          </a:xfrm>
          <a:prstGeom prst="rect">
            <a:avLst/>
          </a:prstGeom>
        </p:spPr>
        <p:txBody>
          <a:bodyPr spcFirstLastPara="1" wrap="square" lIns="91425" tIns="91425" rIns="91425" bIns="91425" anchor="ctr" anchorCtr="0">
            <a:noAutofit/>
          </a:bodyPr>
          <a:lstStyle>
            <a:lvl1pPr lvl="0" algn="ctr">
              <a:lnSpc>
                <a:spcPct val="115000"/>
              </a:lnSpc>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14" name="Google Shape;314;p21"/>
          <p:cNvSpPr txBox="1">
            <a:spLocks noGrp="1"/>
          </p:cNvSpPr>
          <p:nvPr>
            <p:ph type="title" idx="2"/>
          </p:nvPr>
        </p:nvSpPr>
        <p:spPr>
          <a:xfrm>
            <a:off x="906874" y="3252600"/>
            <a:ext cx="1948800" cy="229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1800">
                <a:solidFill>
                  <a:schemeClr val="lt1"/>
                </a:solidFill>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315" name="Google Shape;315;p21"/>
          <p:cNvSpPr txBox="1">
            <a:spLocks noGrp="1"/>
          </p:cNvSpPr>
          <p:nvPr>
            <p:ph type="subTitle" idx="1"/>
          </p:nvPr>
        </p:nvSpPr>
        <p:spPr>
          <a:xfrm>
            <a:off x="906875" y="3620706"/>
            <a:ext cx="1948800" cy="942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16" name="Google Shape;316;p21"/>
          <p:cNvSpPr txBox="1">
            <a:spLocks noGrp="1"/>
          </p:cNvSpPr>
          <p:nvPr>
            <p:ph type="title" idx="3"/>
          </p:nvPr>
        </p:nvSpPr>
        <p:spPr>
          <a:xfrm>
            <a:off x="3602688" y="3252593"/>
            <a:ext cx="1948800" cy="229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1800">
                <a:solidFill>
                  <a:schemeClr val="lt1"/>
                </a:solidFill>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317" name="Google Shape;317;p21"/>
          <p:cNvSpPr txBox="1">
            <a:spLocks noGrp="1"/>
          </p:cNvSpPr>
          <p:nvPr>
            <p:ph type="subTitle" idx="4"/>
          </p:nvPr>
        </p:nvSpPr>
        <p:spPr>
          <a:xfrm>
            <a:off x="3602686" y="3620704"/>
            <a:ext cx="1948800" cy="942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18" name="Google Shape;318;p21"/>
          <p:cNvSpPr txBox="1">
            <a:spLocks noGrp="1"/>
          </p:cNvSpPr>
          <p:nvPr>
            <p:ph type="title" idx="5"/>
          </p:nvPr>
        </p:nvSpPr>
        <p:spPr>
          <a:xfrm>
            <a:off x="6295930" y="3252550"/>
            <a:ext cx="1948800" cy="229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1800">
                <a:solidFill>
                  <a:schemeClr val="lt1"/>
                </a:solidFill>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319" name="Google Shape;319;p21"/>
          <p:cNvSpPr txBox="1">
            <a:spLocks noGrp="1"/>
          </p:cNvSpPr>
          <p:nvPr>
            <p:ph type="subTitle" idx="6"/>
          </p:nvPr>
        </p:nvSpPr>
        <p:spPr>
          <a:xfrm>
            <a:off x="6295925" y="3620706"/>
            <a:ext cx="1948800" cy="942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hree columns 1">
  <p:cSld name="CUSTOM_3_1">
    <p:spTree>
      <p:nvGrpSpPr>
        <p:cNvPr id="1" name="Shape 320"/>
        <p:cNvGrpSpPr/>
        <p:nvPr/>
      </p:nvGrpSpPr>
      <p:grpSpPr>
        <a:xfrm>
          <a:off x="0" y="0"/>
          <a:ext cx="0" cy="0"/>
          <a:chOff x="0" y="0"/>
          <a:chExt cx="0" cy="0"/>
        </a:xfrm>
      </p:grpSpPr>
      <p:grpSp>
        <p:nvGrpSpPr>
          <p:cNvPr id="321" name="Google Shape;321;p22"/>
          <p:cNvGrpSpPr/>
          <p:nvPr/>
        </p:nvGrpSpPr>
        <p:grpSpPr>
          <a:xfrm>
            <a:off x="358350" y="258050"/>
            <a:ext cx="8428950" cy="4627500"/>
            <a:chOff x="358350" y="258050"/>
            <a:chExt cx="8428950" cy="4627500"/>
          </a:xfrm>
        </p:grpSpPr>
        <p:sp>
          <p:nvSpPr>
            <p:cNvPr id="322" name="Google Shape;322;p22"/>
            <p:cNvSpPr/>
            <p:nvPr/>
          </p:nvSpPr>
          <p:spPr>
            <a:xfrm>
              <a:off x="358350" y="258050"/>
              <a:ext cx="8427300" cy="4627500"/>
            </a:xfrm>
            <a:prstGeom prst="roundRect">
              <a:avLst>
                <a:gd name="adj" fmla="val 555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22"/>
            <p:cNvSpPr/>
            <p:nvPr/>
          </p:nvSpPr>
          <p:spPr>
            <a:xfrm>
              <a:off x="360000" y="258050"/>
              <a:ext cx="8427300" cy="4627500"/>
            </a:xfrm>
            <a:prstGeom prst="roundRect">
              <a:avLst>
                <a:gd name="adj" fmla="val 5555"/>
              </a:avLst>
            </a:prstGeom>
            <a:gradFill>
              <a:gsLst>
                <a:gs pos="0">
                  <a:schemeClr val="lt1"/>
                </a:gs>
                <a:gs pos="100000">
                  <a:srgbClr val="66BEE9">
                    <a:alpha val="34509"/>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4" name="Google Shape;324;p22"/>
            <p:cNvGrpSpPr/>
            <p:nvPr/>
          </p:nvGrpSpPr>
          <p:grpSpPr>
            <a:xfrm rot="10800000" flipH="1">
              <a:off x="4159199" y="4657459"/>
              <a:ext cx="825589" cy="93999"/>
              <a:chOff x="5718423" y="809024"/>
              <a:chExt cx="830071" cy="94500"/>
            </a:xfrm>
          </p:grpSpPr>
          <p:sp>
            <p:nvSpPr>
              <p:cNvPr id="325" name="Google Shape;325;p22"/>
              <p:cNvSpPr/>
              <p:nvPr/>
            </p:nvSpPr>
            <p:spPr>
              <a:xfrm>
                <a:off x="5718423"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22"/>
              <p:cNvSpPr/>
              <p:nvPr/>
            </p:nvSpPr>
            <p:spPr>
              <a:xfrm>
                <a:off x="5963614"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22"/>
              <p:cNvSpPr/>
              <p:nvPr/>
            </p:nvSpPr>
            <p:spPr>
              <a:xfrm>
                <a:off x="6208804"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22"/>
              <p:cNvSpPr/>
              <p:nvPr/>
            </p:nvSpPr>
            <p:spPr>
              <a:xfrm>
                <a:off x="6453994" y="809024"/>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9" name="Google Shape;329;p22"/>
            <p:cNvGrpSpPr/>
            <p:nvPr/>
          </p:nvGrpSpPr>
          <p:grpSpPr>
            <a:xfrm>
              <a:off x="720000" y="407061"/>
              <a:ext cx="7704000" cy="262500"/>
              <a:chOff x="433208" y="393425"/>
              <a:chExt cx="7704000" cy="262500"/>
            </a:xfrm>
          </p:grpSpPr>
          <p:sp>
            <p:nvSpPr>
              <p:cNvPr id="330" name="Google Shape;330;p22"/>
              <p:cNvSpPr/>
              <p:nvPr/>
            </p:nvSpPr>
            <p:spPr>
              <a:xfrm>
                <a:off x="433208" y="393425"/>
                <a:ext cx="7704000" cy="262500"/>
              </a:xfrm>
              <a:prstGeom prst="roundRect">
                <a:avLst>
                  <a:gd name="adj" fmla="val 50000"/>
                </a:avLst>
              </a:prstGeom>
              <a:solidFill>
                <a:schemeClr val="dk2"/>
              </a:solidFill>
              <a:ln w="9525" cap="flat" cmpd="sng">
                <a:solidFill>
                  <a:srgbClr val="D2D6FF"/>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1" name="Google Shape;331;p22"/>
              <p:cNvGrpSpPr/>
              <p:nvPr/>
            </p:nvGrpSpPr>
            <p:grpSpPr>
              <a:xfrm rot="10800000" flipH="1">
                <a:off x="543498" y="483688"/>
                <a:ext cx="429322" cy="93999"/>
                <a:chOff x="5840230" y="744468"/>
                <a:chExt cx="431653" cy="94500"/>
              </a:xfrm>
            </p:grpSpPr>
            <p:sp>
              <p:nvSpPr>
                <p:cNvPr id="332" name="Google Shape;332;p22"/>
                <p:cNvSpPr/>
                <p:nvPr/>
              </p:nvSpPr>
              <p:spPr>
                <a:xfrm>
                  <a:off x="5840230" y="744468"/>
                  <a:ext cx="94500" cy="94500"/>
                </a:xfrm>
                <a:prstGeom prst="ellipse">
                  <a:avLst/>
                </a:pr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22"/>
                <p:cNvSpPr/>
                <p:nvPr/>
              </p:nvSpPr>
              <p:spPr>
                <a:xfrm>
                  <a:off x="6008807" y="744468"/>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22"/>
                <p:cNvSpPr/>
                <p:nvPr/>
              </p:nvSpPr>
              <p:spPr>
                <a:xfrm>
                  <a:off x="6177384" y="744468"/>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335" name="Google Shape;335;p22"/>
          <p:cNvSpPr txBox="1">
            <a:spLocks noGrp="1"/>
          </p:cNvSpPr>
          <p:nvPr>
            <p:ph type="title"/>
          </p:nvPr>
        </p:nvSpPr>
        <p:spPr>
          <a:xfrm>
            <a:off x="720000" y="692400"/>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36" name="Google Shape;336;p22"/>
          <p:cNvSpPr txBox="1">
            <a:spLocks noGrp="1"/>
          </p:cNvSpPr>
          <p:nvPr>
            <p:ph type="title" idx="2"/>
          </p:nvPr>
        </p:nvSpPr>
        <p:spPr>
          <a:xfrm>
            <a:off x="1005900" y="1544225"/>
            <a:ext cx="2336400" cy="3618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None/>
              <a:defRPr sz="18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337" name="Google Shape;337;p22"/>
          <p:cNvSpPr txBox="1">
            <a:spLocks noGrp="1"/>
          </p:cNvSpPr>
          <p:nvPr>
            <p:ph type="subTitle" idx="1"/>
          </p:nvPr>
        </p:nvSpPr>
        <p:spPr>
          <a:xfrm>
            <a:off x="1005900" y="2059779"/>
            <a:ext cx="2336400" cy="572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38" name="Google Shape;338;p22"/>
          <p:cNvSpPr txBox="1">
            <a:spLocks noGrp="1"/>
          </p:cNvSpPr>
          <p:nvPr>
            <p:ph type="title" idx="3"/>
          </p:nvPr>
        </p:nvSpPr>
        <p:spPr>
          <a:xfrm>
            <a:off x="3403800" y="3126775"/>
            <a:ext cx="2336400" cy="3618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None/>
              <a:defRPr sz="18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339" name="Google Shape;339;p22"/>
          <p:cNvSpPr txBox="1">
            <a:spLocks noGrp="1"/>
          </p:cNvSpPr>
          <p:nvPr>
            <p:ph type="subTitle" idx="4"/>
          </p:nvPr>
        </p:nvSpPr>
        <p:spPr>
          <a:xfrm>
            <a:off x="3403800" y="3641923"/>
            <a:ext cx="2336400" cy="572700"/>
          </a:xfrm>
          <a:prstGeom prst="rect">
            <a:avLst/>
          </a:prstGeom>
        </p:spPr>
        <p:txBody>
          <a:bodyPr spcFirstLastPara="1" wrap="square" lIns="91425" tIns="91425" rIns="91425" bIns="91425" anchor="ctr" anchorCtr="0">
            <a:noAutofit/>
          </a:bodyPr>
          <a:lstStyle>
            <a:lvl1pPr lvl="0" rtl="0">
              <a:lnSpc>
                <a:spcPct val="100000"/>
              </a:lnSpc>
              <a:spcBef>
                <a:spcPts val="100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40" name="Google Shape;340;p22"/>
          <p:cNvSpPr txBox="1">
            <a:spLocks noGrp="1"/>
          </p:cNvSpPr>
          <p:nvPr>
            <p:ph type="title" idx="5"/>
          </p:nvPr>
        </p:nvSpPr>
        <p:spPr>
          <a:xfrm>
            <a:off x="5801693" y="1544225"/>
            <a:ext cx="2336400" cy="3618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None/>
              <a:defRPr sz="18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341" name="Google Shape;341;p22"/>
          <p:cNvSpPr txBox="1">
            <a:spLocks noGrp="1"/>
          </p:cNvSpPr>
          <p:nvPr>
            <p:ph type="subTitle" idx="6"/>
          </p:nvPr>
        </p:nvSpPr>
        <p:spPr>
          <a:xfrm>
            <a:off x="5801693" y="2059779"/>
            <a:ext cx="2336400" cy="572700"/>
          </a:xfrm>
          <a:prstGeom prst="rect">
            <a:avLst/>
          </a:prstGeom>
        </p:spPr>
        <p:txBody>
          <a:bodyPr spcFirstLastPara="1" wrap="square" lIns="91425" tIns="91425" rIns="91425" bIns="91425" anchor="ctr" anchorCtr="0">
            <a:noAutofit/>
          </a:bodyPr>
          <a:lstStyle>
            <a:lvl1pPr lvl="0" rtl="0">
              <a:lnSpc>
                <a:spcPct val="100000"/>
              </a:lnSpc>
              <a:spcBef>
                <a:spcPts val="100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four columns">
  <p:cSld name="CUSTOM_4">
    <p:spTree>
      <p:nvGrpSpPr>
        <p:cNvPr id="1" name="Shape 342"/>
        <p:cNvGrpSpPr/>
        <p:nvPr/>
      </p:nvGrpSpPr>
      <p:grpSpPr>
        <a:xfrm>
          <a:off x="0" y="0"/>
          <a:ext cx="0" cy="0"/>
          <a:chOff x="0" y="0"/>
          <a:chExt cx="0" cy="0"/>
        </a:xfrm>
      </p:grpSpPr>
      <p:grpSp>
        <p:nvGrpSpPr>
          <p:cNvPr id="343" name="Google Shape;343;p23"/>
          <p:cNvGrpSpPr/>
          <p:nvPr/>
        </p:nvGrpSpPr>
        <p:grpSpPr>
          <a:xfrm>
            <a:off x="358350" y="258050"/>
            <a:ext cx="8428950" cy="4627500"/>
            <a:chOff x="358350" y="258050"/>
            <a:chExt cx="8428950" cy="4627500"/>
          </a:xfrm>
        </p:grpSpPr>
        <p:sp>
          <p:nvSpPr>
            <p:cNvPr id="344" name="Google Shape;344;p23"/>
            <p:cNvSpPr/>
            <p:nvPr/>
          </p:nvSpPr>
          <p:spPr>
            <a:xfrm>
              <a:off x="358350" y="258050"/>
              <a:ext cx="8427300" cy="4627500"/>
            </a:xfrm>
            <a:prstGeom prst="roundRect">
              <a:avLst>
                <a:gd name="adj" fmla="val 555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23"/>
            <p:cNvSpPr/>
            <p:nvPr/>
          </p:nvSpPr>
          <p:spPr>
            <a:xfrm>
              <a:off x="360000" y="258050"/>
              <a:ext cx="8427300" cy="4627500"/>
            </a:xfrm>
            <a:prstGeom prst="roundRect">
              <a:avLst>
                <a:gd name="adj" fmla="val 5555"/>
              </a:avLst>
            </a:prstGeom>
            <a:gradFill>
              <a:gsLst>
                <a:gs pos="0">
                  <a:schemeClr val="lt1"/>
                </a:gs>
                <a:gs pos="100000">
                  <a:srgbClr val="66BEE9">
                    <a:alpha val="34509"/>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6" name="Google Shape;346;p23"/>
            <p:cNvGrpSpPr/>
            <p:nvPr/>
          </p:nvGrpSpPr>
          <p:grpSpPr>
            <a:xfrm rot="10800000" flipH="1">
              <a:off x="4159199" y="4657459"/>
              <a:ext cx="825589" cy="93999"/>
              <a:chOff x="5718423" y="809024"/>
              <a:chExt cx="830071" cy="94500"/>
            </a:xfrm>
          </p:grpSpPr>
          <p:sp>
            <p:nvSpPr>
              <p:cNvPr id="347" name="Google Shape;347;p23"/>
              <p:cNvSpPr/>
              <p:nvPr/>
            </p:nvSpPr>
            <p:spPr>
              <a:xfrm>
                <a:off x="5718423"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23"/>
              <p:cNvSpPr/>
              <p:nvPr/>
            </p:nvSpPr>
            <p:spPr>
              <a:xfrm>
                <a:off x="5963614"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23"/>
              <p:cNvSpPr/>
              <p:nvPr/>
            </p:nvSpPr>
            <p:spPr>
              <a:xfrm>
                <a:off x="6208804" y="809024"/>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23"/>
              <p:cNvSpPr/>
              <p:nvPr/>
            </p:nvSpPr>
            <p:spPr>
              <a:xfrm>
                <a:off x="6453994" y="809024"/>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1" name="Google Shape;351;p23"/>
            <p:cNvGrpSpPr/>
            <p:nvPr/>
          </p:nvGrpSpPr>
          <p:grpSpPr>
            <a:xfrm>
              <a:off x="720000" y="407061"/>
              <a:ext cx="7704000" cy="262500"/>
              <a:chOff x="433208" y="393425"/>
              <a:chExt cx="7704000" cy="262500"/>
            </a:xfrm>
          </p:grpSpPr>
          <p:sp>
            <p:nvSpPr>
              <p:cNvPr id="352" name="Google Shape;352;p23"/>
              <p:cNvSpPr/>
              <p:nvPr/>
            </p:nvSpPr>
            <p:spPr>
              <a:xfrm>
                <a:off x="433208" y="393425"/>
                <a:ext cx="7704000" cy="262500"/>
              </a:xfrm>
              <a:prstGeom prst="roundRect">
                <a:avLst>
                  <a:gd name="adj" fmla="val 50000"/>
                </a:avLst>
              </a:prstGeom>
              <a:solidFill>
                <a:schemeClr val="dk2"/>
              </a:solidFill>
              <a:ln w="9525" cap="flat" cmpd="sng">
                <a:solidFill>
                  <a:srgbClr val="D2D6FF"/>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3" name="Google Shape;353;p23"/>
              <p:cNvGrpSpPr/>
              <p:nvPr/>
            </p:nvGrpSpPr>
            <p:grpSpPr>
              <a:xfrm rot="10800000" flipH="1">
                <a:off x="543498" y="483688"/>
                <a:ext cx="429322" cy="93999"/>
                <a:chOff x="5840230" y="744468"/>
                <a:chExt cx="431653" cy="94500"/>
              </a:xfrm>
            </p:grpSpPr>
            <p:sp>
              <p:nvSpPr>
                <p:cNvPr id="354" name="Google Shape;354;p23"/>
                <p:cNvSpPr/>
                <p:nvPr/>
              </p:nvSpPr>
              <p:spPr>
                <a:xfrm>
                  <a:off x="5840230" y="744468"/>
                  <a:ext cx="94500" cy="94500"/>
                </a:xfrm>
                <a:prstGeom prst="ellipse">
                  <a:avLst/>
                </a:pr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23"/>
                <p:cNvSpPr/>
                <p:nvPr/>
              </p:nvSpPr>
              <p:spPr>
                <a:xfrm>
                  <a:off x="6008807" y="744468"/>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23"/>
                <p:cNvSpPr/>
                <p:nvPr/>
              </p:nvSpPr>
              <p:spPr>
                <a:xfrm>
                  <a:off x="6177384" y="744468"/>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357" name="Google Shape;357;p23"/>
          <p:cNvSpPr txBox="1">
            <a:spLocks noGrp="1"/>
          </p:cNvSpPr>
          <p:nvPr>
            <p:ph type="title"/>
          </p:nvPr>
        </p:nvSpPr>
        <p:spPr>
          <a:xfrm>
            <a:off x="720000" y="692400"/>
            <a:ext cx="7704000" cy="572700"/>
          </a:xfrm>
          <a:prstGeom prst="rect">
            <a:avLst/>
          </a:prstGeom>
        </p:spPr>
        <p:txBody>
          <a:bodyPr spcFirstLastPara="1" wrap="square" lIns="91425" tIns="91425" rIns="91425" bIns="91425" anchor="ctr" anchorCtr="0">
            <a:noAutofit/>
          </a:bodyPr>
          <a:lstStyle>
            <a:lvl1pPr lvl="0" algn="ctr">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58" name="Google Shape;358;p23"/>
          <p:cNvSpPr txBox="1">
            <a:spLocks noGrp="1"/>
          </p:cNvSpPr>
          <p:nvPr>
            <p:ph type="title" idx="2"/>
          </p:nvPr>
        </p:nvSpPr>
        <p:spPr>
          <a:xfrm>
            <a:off x="1691750" y="1903017"/>
            <a:ext cx="2256900" cy="260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1800">
                <a:solidFill>
                  <a:schemeClr val="lt1"/>
                </a:solidFill>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359" name="Google Shape;359;p23"/>
          <p:cNvSpPr txBox="1">
            <a:spLocks noGrp="1"/>
          </p:cNvSpPr>
          <p:nvPr>
            <p:ph type="subTitle" idx="1"/>
          </p:nvPr>
        </p:nvSpPr>
        <p:spPr>
          <a:xfrm>
            <a:off x="1691739" y="2269375"/>
            <a:ext cx="2256900" cy="750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60" name="Google Shape;360;p23"/>
          <p:cNvSpPr txBox="1">
            <a:spLocks noGrp="1"/>
          </p:cNvSpPr>
          <p:nvPr>
            <p:ph type="title" idx="3"/>
          </p:nvPr>
        </p:nvSpPr>
        <p:spPr>
          <a:xfrm>
            <a:off x="5199000" y="1903017"/>
            <a:ext cx="2256900" cy="260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1800">
                <a:solidFill>
                  <a:schemeClr val="lt1"/>
                </a:solidFill>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361" name="Google Shape;361;p23"/>
          <p:cNvSpPr txBox="1">
            <a:spLocks noGrp="1"/>
          </p:cNvSpPr>
          <p:nvPr>
            <p:ph type="subTitle" idx="4"/>
          </p:nvPr>
        </p:nvSpPr>
        <p:spPr>
          <a:xfrm>
            <a:off x="5198989" y="2269375"/>
            <a:ext cx="2256900" cy="750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62" name="Google Shape;362;p23"/>
          <p:cNvSpPr txBox="1">
            <a:spLocks noGrp="1"/>
          </p:cNvSpPr>
          <p:nvPr>
            <p:ph type="title" idx="5"/>
          </p:nvPr>
        </p:nvSpPr>
        <p:spPr>
          <a:xfrm>
            <a:off x="1691750" y="3487204"/>
            <a:ext cx="2256900" cy="260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1800">
                <a:solidFill>
                  <a:schemeClr val="lt1"/>
                </a:solidFill>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363" name="Google Shape;363;p23"/>
          <p:cNvSpPr txBox="1">
            <a:spLocks noGrp="1"/>
          </p:cNvSpPr>
          <p:nvPr>
            <p:ph type="subTitle" idx="6"/>
          </p:nvPr>
        </p:nvSpPr>
        <p:spPr>
          <a:xfrm>
            <a:off x="1691739" y="3855175"/>
            <a:ext cx="2256900" cy="750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64" name="Google Shape;364;p23"/>
          <p:cNvSpPr txBox="1">
            <a:spLocks noGrp="1"/>
          </p:cNvSpPr>
          <p:nvPr>
            <p:ph type="title" idx="7"/>
          </p:nvPr>
        </p:nvSpPr>
        <p:spPr>
          <a:xfrm>
            <a:off x="5199000" y="3487204"/>
            <a:ext cx="2256900" cy="260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1800">
                <a:solidFill>
                  <a:schemeClr val="lt1"/>
                </a:solidFill>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365" name="Google Shape;365;p23"/>
          <p:cNvSpPr txBox="1">
            <a:spLocks noGrp="1"/>
          </p:cNvSpPr>
          <p:nvPr>
            <p:ph type="subTitle" idx="8"/>
          </p:nvPr>
        </p:nvSpPr>
        <p:spPr>
          <a:xfrm>
            <a:off x="5198989" y="3855175"/>
            <a:ext cx="2256900" cy="750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six columns">
  <p:cSld name="CUSTOM_5">
    <p:spTree>
      <p:nvGrpSpPr>
        <p:cNvPr id="1" name="Shape 390"/>
        <p:cNvGrpSpPr/>
        <p:nvPr/>
      </p:nvGrpSpPr>
      <p:grpSpPr>
        <a:xfrm>
          <a:off x="0" y="0"/>
          <a:ext cx="0" cy="0"/>
          <a:chOff x="0" y="0"/>
          <a:chExt cx="0" cy="0"/>
        </a:xfrm>
      </p:grpSpPr>
      <p:grpSp>
        <p:nvGrpSpPr>
          <p:cNvPr id="391" name="Google Shape;391;p25"/>
          <p:cNvGrpSpPr/>
          <p:nvPr/>
        </p:nvGrpSpPr>
        <p:grpSpPr>
          <a:xfrm>
            <a:off x="358350" y="258050"/>
            <a:ext cx="8428950" cy="4627500"/>
            <a:chOff x="358350" y="258050"/>
            <a:chExt cx="8428950" cy="4627500"/>
          </a:xfrm>
        </p:grpSpPr>
        <p:sp>
          <p:nvSpPr>
            <p:cNvPr id="392" name="Google Shape;392;p25"/>
            <p:cNvSpPr/>
            <p:nvPr/>
          </p:nvSpPr>
          <p:spPr>
            <a:xfrm>
              <a:off x="358350" y="258050"/>
              <a:ext cx="8427300" cy="4627500"/>
            </a:xfrm>
            <a:prstGeom prst="roundRect">
              <a:avLst>
                <a:gd name="adj" fmla="val 555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25"/>
            <p:cNvSpPr/>
            <p:nvPr/>
          </p:nvSpPr>
          <p:spPr>
            <a:xfrm>
              <a:off x="360000" y="258050"/>
              <a:ext cx="8427300" cy="4627500"/>
            </a:xfrm>
            <a:prstGeom prst="roundRect">
              <a:avLst>
                <a:gd name="adj" fmla="val 5555"/>
              </a:avLst>
            </a:prstGeom>
            <a:gradFill>
              <a:gsLst>
                <a:gs pos="0">
                  <a:schemeClr val="lt1"/>
                </a:gs>
                <a:gs pos="100000">
                  <a:srgbClr val="66BEE9">
                    <a:alpha val="34509"/>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4" name="Google Shape;394;p25"/>
            <p:cNvGrpSpPr/>
            <p:nvPr/>
          </p:nvGrpSpPr>
          <p:grpSpPr>
            <a:xfrm rot="10800000" flipH="1">
              <a:off x="4159199" y="4657459"/>
              <a:ext cx="825589" cy="93999"/>
              <a:chOff x="5718423" y="809024"/>
              <a:chExt cx="830071" cy="94500"/>
            </a:xfrm>
          </p:grpSpPr>
          <p:sp>
            <p:nvSpPr>
              <p:cNvPr id="395" name="Google Shape;395;p25"/>
              <p:cNvSpPr/>
              <p:nvPr/>
            </p:nvSpPr>
            <p:spPr>
              <a:xfrm>
                <a:off x="5718423"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25"/>
              <p:cNvSpPr/>
              <p:nvPr/>
            </p:nvSpPr>
            <p:spPr>
              <a:xfrm>
                <a:off x="5963614"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25"/>
              <p:cNvSpPr/>
              <p:nvPr/>
            </p:nvSpPr>
            <p:spPr>
              <a:xfrm>
                <a:off x="6208804"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25"/>
              <p:cNvSpPr/>
              <p:nvPr/>
            </p:nvSpPr>
            <p:spPr>
              <a:xfrm>
                <a:off x="6453994" y="809024"/>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 name="Google Shape;399;p25"/>
            <p:cNvGrpSpPr/>
            <p:nvPr/>
          </p:nvGrpSpPr>
          <p:grpSpPr>
            <a:xfrm>
              <a:off x="720000" y="407061"/>
              <a:ext cx="7704000" cy="262500"/>
              <a:chOff x="433208" y="393425"/>
              <a:chExt cx="7704000" cy="262500"/>
            </a:xfrm>
          </p:grpSpPr>
          <p:sp>
            <p:nvSpPr>
              <p:cNvPr id="400" name="Google Shape;400;p25"/>
              <p:cNvSpPr/>
              <p:nvPr/>
            </p:nvSpPr>
            <p:spPr>
              <a:xfrm>
                <a:off x="433208" y="393425"/>
                <a:ext cx="7704000" cy="262500"/>
              </a:xfrm>
              <a:prstGeom prst="roundRect">
                <a:avLst>
                  <a:gd name="adj" fmla="val 50000"/>
                </a:avLst>
              </a:prstGeom>
              <a:solidFill>
                <a:schemeClr val="dk2"/>
              </a:solidFill>
              <a:ln w="9525" cap="flat" cmpd="sng">
                <a:solidFill>
                  <a:srgbClr val="D2D6FF"/>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1" name="Google Shape;401;p25"/>
              <p:cNvGrpSpPr/>
              <p:nvPr/>
            </p:nvGrpSpPr>
            <p:grpSpPr>
              <a:xfrm rot="10800000" flipH="1">
                <a:off x="543498" y="483688"/>
                <a:ext cx="429322" cy="93999"/>
                <a:chOff x="5840230" y="744468"/>
                <a:chExt cx="431653" cy="94500"/>
              </a:xfrm>
            </p:grpSpPr>
            <p:sp>
              <p:nvSpPr>
                <p:cNvPr id="402" name="Google Shape;402;p25"/>
                <p:cNvSpPr/>
                <p:nvPr/>
              </p:nvSpPr>
              <p:spPr>
                <a:xfrm>
                  <a:off x="5840230" y="744468"/>
                  <a:ext cx="94500" cy="94500"/>
                </a:xfrm>
                <a:prstGeom prst="ellipse">
                  <a:avLst/>
                </a:pr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25"/>
                <p:cNvSpPr/>
                <p:nvPr/>
              </p:nvSpPr>
              <p:spPr>
                <a:xfrm>
                  <a:off x="6008807" y="744468"/>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25"/>
                <p:cNvSpPr/>
                <p:nvPr/>
              </p:nvSpPr>
              <p:spPr>
                <a:xfrm>
                  <a:off x="6177384" y="744468"/>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405" name="Google Shape;405;p25"/>
          <p:cNvSpPr txBox="1">
            <a:spLocks noGrp="1"/>
          </p:cNvSpPr>
          <p:nvPr>
            <p:ph type="title"/>
          </p:nvPr>
        </p:nvSpPr>
        <p:spPr>
          <a:xfrm>
            <a:off x="720000" y="685946"/>
            <a:ext cx="7704000" cy="572700"/>
          </a:xfrm>
          <a:prstGeom prst="rect">
            <a:avLst/>
          </a:prstGeom>
        </p:spPr>
        <p:txBody>
          <a:bodyPr spcFirstLastPara="1" wrap="square" lIns="91425" tIns="91425" rIns="91425" bIns="91425" anchor="ctr" anchorCtr="0">
            <a:noAutofit/>
          </a:bodyPr>
          <a:lstStyle>
            <a:lvl1pPr lvl="0" algn="ctr">
              <a:lnSpc>
                <a:spcPct val="115000"/>
              </a:lnSpc>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406" name="Google Shape;406;p25"/>
          <p:cNvSpPr txBox="1">
            <a:spLocks noGrp="1"/>
          </p:cNvSpPr>
          <p:nvPr>
            <p:ph type="title" idx="2"/>
          </p:nvPr>
        </p:nvSpPr>
        <p:spPr>
          <a:xfrm>
            <a:off x="954900" y="1907775"/>
            <a:ext cx="1835700" cy="256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1800">
                <a:solidFill>
                  <a:schemeClr val="lt1"/>
                </a:solidFill>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407" name="Google Shape;407;p25"/>
          <p:cNvSpPr txBox="1">
            <a:spLocks noGrp="1"/>
          </p:cNvSpPr>
          <p:nvPr>
            <p:ph type="subTitle" idx="1"/>
          </p:nvPr>
        </p:nvSpPr>
        <p:spPr>
          <a:xfrm>
            <a:off x="720000" y="2300121"/>
            <a:ext cx="2305500" cy="713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08" name="Google Shape;408;p25"/>
          <p:cNvSpPr txBox="1">
            <a:spLocks noGrp="1"/>
          </p:cNvSpPr>
          <p:nvPr>
            <p:ph type="title" idx="3"/>
          </p:nvPr>
        </p:nvSpPr>
        <p:spPr>
          <a:xfrm>
            <a:off x="3654173" y="1907775"/>
            <a:ext cx="1835700" cy="256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1800">
                <a:solidFill>
                  <a:schemeClr val="lt1"/>
                </a:solidFill>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409" name="Google Shape;409;p25"/>
          <p:cNvSpPr txBox="1">
            <a:spLocks noGrp="1"/>
          </p:cNvSpPr>
          <p:nvPr>
            <p:ph type="subTitle" idx="4"/>
          </p:nvPr>
        </p:nvSpPr>
        <p:spPr>
          <a:xfrm>
            <a:off x="3419273" y="2296221"/>
            <a:ext cx="2305500" cy="71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10" name="Google Shape;410;p25"/>
          <p:cNvSpPr txBox="1">
            <a:spLocks noGrp="1"/>
          </p:cNvSpPr>
          <p:nvPr>
            <p:ph type="title" idx="5"/>
          </p:nvPr>
        </p:nvSpPr>
        <p:spPr>
          <a:xfrm>
            <a:off x="954900" y="3491375"/>
            <a:ext cx="1835700" cy="256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1800">
                <a:solidFill>
                  <a:schemeClr val="lt1"/>
                </a:solidFill>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411" name="Google Shape;411;p25"/>
          <p:cNvSpPr txBox="1">
            <a:spLocks noGrp="1"/>
          </p:cNvSpPr>
          <p:nvPr>
            <p:ph type="subTitle" idx="6"/>
          </p:nvPr>
        </p:nvSpPr>
        <p:spPr>
          <a:xfrm>
            <a:off x="720000" y="3888453"/>
            <a:ext cx="2305500" cy="71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12" name="Google Shape;412;p25"/>
          <p:cNvSpPr txBox="1">
            <a:spLocks noGrp="1"/>
          </p:cNvSpPr>
          <p:nvPr>
            <p:ph type="title" idx="7"/>
          </p:nvPr>
        </p:nvSpPr>
        <p:spPr>
          <a:xfrm>
            <a:off x="3654173" y="3491375"/>
            <a:ext cx="1835700" cy="256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1800">
                <a:solidFill>
                  <a:schemeClr val="lt1"/>
                </a:solidFill>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413" name="Google Shape;413;p25"/>
          <p:cNvSpPr txBox="1">
            <a:spLocks noGrp="1"/>
          </p:cNvSpPr>
          <p:nvPr>
            <p:ph type="subTitle" idx="8"/>
          </p:nvPr>
        </p:nvSpPr>
        <p:spPr>
          <a:xfrm>
            <a:off x="3419273" y="3888453"/>
            <a:ext cx="2305500" cy="71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14" name="Google Shape;414;p25"/>
          <p:cNvSpPr txBox="1">
            <a:spLocks noGrp="1"/>
          </p:cNvSpPr>
          <p:nvPr>
            <p:ph type="title" idx="9"/>
          </p:nvPr>
        </p:nvSpPr>
        <p:spPr>
          <a:xfrm>
            <a:off x="6353444" y="1907775"/>
            <a:ext cx="1835700" cy="256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1800">
                <a:solidFill>
                  <a:schemeClr val="lt1"/>
                </a:solidFill>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415" name="Google Shape;415;p25"/>
          <p:cNvSpPr txBox="1">
            <a:spLocks noGrp="1"/>
          </p:cNvSpPr>
          <p:nvPr>
            <p:ph type="subTitle" idx="13"/>
          </p:nvPr>
        </p:nvSpPr>
        <p:spPr>
          <a:xfrm>
            <a:off x="6118544" y="2296221"/>
            <a:ext cx="2305500" cy="71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16" name="Google Shape;416;p25"/>
          <p:cNvSpPr txBox="1">
            <a:spLocks noGrp="1"/>
          </p:cNvSpPr>
          <p:nvPr>
            <p:ph type="title" idx="14"/>
          </p:nvPr>
        </p:nvSpPr>
        <p:spPr>
          <a:xfrm>
            <a:off x="6353444" y="3491375"/>
            <a:ext cx="1835700" cy="256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1800">
                <a:solidFill>
                  <a:schemeClr val="lt1"/>
                </a:solidFill>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417" name="Google Shape;417;p25"/>
          <p:cNvSpPr txBox="1">
            <a:spLocks noGrp="1"/>
          </p:cNvSpPr>
          <p:nvPr>
            <p:ph type="subTitle" idx="15"/>
          </p:nvPr>
        </p:nvSpPr>
        <p:spPr>
          <a:xfrm>
            <a:off x="6118544" y="3888453"/>
            <a:ext cx="2305500" cy="71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Numbers and text">
  <p:cSld name="CUSTOM_6">
    <p:spTree>
      <p:nvGrpSpPr>
        <p:cNvPr id="1" name="Shape 418"/>
        <p:cNvGrpSpPr/>
        <p:nvPr/>
      </p:nvGrpSpPr>
      <p:grpSpPr>
        <a:xfrm>
          <a:off x="0" y="0"/>
          <a:ext cx="0" cy="0"/>
          <a:chOff x="0" y="0"/>
          <a:chExt cx="0" cy="0"/>
        </a:xfrm>
      </p:grpSpPr>
      <p:grpSp>
        <p:nvGrpSpPr>
          <p:cNvPr id="419" name="Google Shape;419;p26"/>
          <p:cNvGrpSpPr/>
          <p:nvPr/>
        </p:nvGrpSpPr>
        <p:grpSpPr>
          <a:xfrm>
            <a:off x="358350" y="258050"/>
            <a:ext cx="8428950" cy="4627500"/>
            <a:chOff x="358350" y="258050"/>
            <a:chExt cx="8428950" cy="4627500"/>
          </a:xfrm>
        </p:grpSpPr>
        <p:sp>
          <p:nvSpPr>
            <p:cNvPr id="420" name="Google Shape;420;p26"/>
            <p:cNvSpPr/>
            <p:nvPr/>
          </p:nvSpPr>
          <p:spPr>
            <a:xfrm>
              <a:off x="358350" y="258050"/>
              <a:ext cx="8427300" cy="4627500"/>
            </a:xfrm>
            <a:prstGeom prst="roundRect">
              <a:avLst>
                <a:gd name="adj" fmla="val 555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26"/>
            <p:cNvSpPr/>
            <p:nvPr/>
          </p:nvSpPr>
          <p:spPr>
            <a:xfrm>
              <a:off x="360000" y="258050"/>
              <a:ext cx="8427300" cy="4627500"/>
            </a:xfrm>
            <a:prstGeom prst="roundRect">
              <a:avLst>
                <a:gd name="adj" fmla="val 5555"/>
              </a:avLst>
            </a:prstGeom>
            <a:gradFill>
              <a:gsLst>
                <a:gs pos="0">
                  <a:schemeClr val="lt1"/>
                </a:gs>
                <a:gs pos="100000">
                  <a:srgbClr val="66BEE9">
                    <a:alpha val="34509"/>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2" name="Google Shape;422;p26"/>
            <p:cNvGrpSpPr/>
            <p:nvPr/>
          </p:nvGrpSpPr>
          <p:grpSpPr>
            <a:xfrm rot="10800000" flipH="1">
              <a:off x="4159199" y="4657459"/>
              <a:ext cx="825589" cy="93999"/>
              <a:chOff x="5718423" y="809024"/>
              <a:chExt cx="830071" cy="94500"/>
            </a:xfrm>
          </p:grpSpPr>
          <p:sp>
            <p:nvSpPr>
              <p:cNvPr id="423" name="Google Shape;423;p26"/>
              <p:cNvSpPr/>
              <p:nvPr/>
            </p:nvSpPr>
            <p:spPr>
              <a:xfrm>
                <a:off x="5718423"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26"/>
              <p:cNvSpPr/>
              <p:nvPr/>
            </p:nvSpPr>
            <p:spPr>
              <a:xfrm>
                <a:off x="5963614"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26"/>
              <p:cNvSpPr/>
              <p:nvPr/>
            </p:nvSpPr>
            <p:spPr>
              <a:xfrm>
                <a:off x="6208804"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26"/>
              <p:cNvSpPr/>
              <p:nvPr/>
            </p:nvSpPr>
            <p:spPr>
              <a:xfrm>
                <a:off x="6453994" y="809024"/>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 name="Google Shape;427;p26"/>
            <p:cNvGrpSpPr/>
            <p:nvPr/>
          </p:nvGrpSpPr>
          <p:grpSpPr>
            <a:xfrm>
              <a:off x="720000" y="407061"/>
              <a:ext cx="7704000" cy="262500"/>
              <a:chOff x="433208" y="393425"/>
              <a:chExt cx="7704000" cy="262500"/>
            </a:xfrm>
          </p:grpSpPr>
          <p:sp>
            <p:nvSpPr>
              <p:cNvPr id="428" name="Google Shape;428;p26"/>
              <p:cNvSpPr/>
              <p:nvPr/>
            </p:nvSpPr>
            <p:spPr>
              <a:xfrm>
                <a:off x="433208" y="393425"/>
                <a:ext cx="7704000" cy="262500"/>
              </a:xfrm>
              <a:prstGeom prst="roundRect">
                <a:avLst>
                  <a:gd name="adj" fmla="val 50000"/>
                </a:avLst>
              </a:prstGeom>
              <a:solidFill>
                <a:schemeClr val="dk2"/>
              </a:solidFill>
              <a:ln w="9525" cap="flat" cmpd="sng">
                <a:solidFill>
                  <a:srgbClr val="D2D6FF"/>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9" name="Google Shape;429;p26"/>
              <p:cNvGrpSpPr/>
              <p:nvPr/>
            </p:nvGrpSpPr>
            <p:grpSpPr>
              <a:xfrm rot="10800000" flipH="1">
                <a:off x="543498" y="483688"/>
                <a:ext cx="429322" cy="93999"/>
                <a:chOff x="5840230" y="744468"/>
                <a:chExt cx="431653" cy="94500"/>
              </a:xfrm>
            </p:grpSpPr>
            <p:sp>
              <p:nvSpPr>
                <p:cNvPr id="430" name="Google Shape;430;p26"/>
                <p:cNvSpPr/>
                <p:nvPr/>
              </p:nvSpPr>
              <p:spPr>
                <a:xfrm>
                  <a:off x="5840230" y="744468"/>
                  <a:ext cx="94500" cy="94500"/>
                </a:xfrm>
                <a:prstGeom prst="ellipse">
                  <a:avLst/>
                </a:pr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26"/>
                <p:cNvSpPr/>
                <p:nvPr/>
              </p:nvSpPr>
              <p:spPr>
                <a:xfrm>
                  <a:off x="6008807" y="744468"/>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26"/>
                <p:cNvSpPr/>
                <p:nvPr/>
              </p:nvSpPr>
              <p:spPr>
                <a:xfrm>
                  <a:off x="6177384" y="744468"/>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433" name="Google Shape;433;p26"/>
          <p:cNvSpPr txBox="1">
            <a:spLocks noGrp="1"/>
          </p:cNvSpPr>
          <p:nvPr>
            <p:ph type="title" hasCustomPrompt="1"/>
          </p:nvPr>
        </p:nvSpPr>
        <p:spPr>
          <a:xfrm>
            <a:off x="2011429" y="1813593"/>
            <a:ext cx="2069400" cy="698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7200"/>
              <a:buNone/>
              <a:defRPr sz="3000"/>
            </a:lvl1pPr>
            <a:lvl2pPr lvl="1" algn="ctr" rtl="0">
              <a:spcBef>
                <a:spcPts val="0"/>
              </a:spcBef>
              <a:spcAft>
                <a:spcPts val="0"/>
              </a:spcAft>
              <a:buSzPts val="7200"/>
              <a:buFont typeface="DM Serif Text"/>
              <a:buNone/>
              <a:defRPr sz="7200">
                <a:latin typeface="DM Serif Text"/>
                <a:ea typeface="DM Serif Text"/>
                <a:cs typeface="DM Serif Text"/>
                <a:sym typeface="DM Serif Text"/>
              </a:defRPr>
            </a:lvl2pPr>
            <a:lvl3pPr lvl="2" algn="ctr" rtl="0">
              <a:spcBef>
                <a:spcPts val="0"/>
              </a:spcBef>
              <a:spcAft>
                <a:spcPts val="0"/>
              </a:spcAft>
              <a:buSzPts val="7200"/>
              <a:buFont typeface="DM Serif Text"/>
              <a:buNone/>
              <a:defRPr sz="7200">
                <a:latin typeface="DM Serif Text"/>
                <a:ea typeface="DM Serif Text"/>
                <a:cs typeface="DM Serif Text"/>
                <a:sym typeface="DM Serif Text"/>
              </a:defRPr>
            </a:lvl3pPr>
            <a:lvl4pPr lvl="3" algn="ctr" rtl="0">
              <a:spcBef>
                <a:spcPts val="0"/>
              </a:spcBef>
              <a:spcAft>
                <a:spcPts val="0"/>
              </a:spcAft>
              <a:buSzPts val="7200"/>
              <a:buFont typeface="DM Serif Text"/>
              <a:buNone/>
              <a:defRPr sz="7200">
                <a:latin typeface="DM Serif Text"/>
                <a:ea typeface="DM Serif Text"/>
                <a:cs typeface="DM Serif Text"/>
                <a:sym typeface="DM Serif Text"/>
              </a:defRPr>
            </a:lvl4pPr>
            <a:lvl5pPr lvl="4" algn="ctr" rtl="0">
              <a:spcBef>
                <a:spcPts val="0"/>
              </a:spcBef>
              <a:spcAft>
                <a:spcPts val="0"/>
              </a:spcAft>
              <a:buSzPts val="7200"/>
              <a:buFont typeface="DM Serif Text"/>
              <a:buNone/>
              <a:defRPr sz="7200">
                <a:latin typeface="DM Serif Text"/>
                <a:ea typeface="DM Serif Text"/>
                <a:cs typeface="DM Serif Text"/>
                <a:sym typeface="DM Serif Text"/>
              </a:defRPr>
            </a:lvl5pPr>
            <a:lvl6pPr lvl="5" algn="ctr" rtl="0">
              <a:spcBef>
                <a:spcPts val="0"/>
              </a:spcBef>
              <a:spcAft>
                <a:spcPts val="0"/>
              </a:spcAft>
              <a:buSzPts val="7200"/>
              <a:buFont typeface="DM Serif Text"/>
              <a:buNone/>
              <a:defRPr sz="7200">
                <a:latin typeface="DM Serif Text"/>
                <a:ea typeface="DM Serif Text"/>
                <a:cs typeface="DM Serif Text"/>
                <a:sym typeface="DM Serif Text"/>
              </a:defRPr>
            </a:lvl6pPr>
            <a:lvl7pPr lvl="6" algn="ctr" rtl="0">
              <a:spcBef>
                <a:spcPts val="0"/>
              </a:spcBef>
              <a:spcAft>
                <a:spcPts val="0"/>
              </a:spcAft>
              <a:buSzPts val="7200"/>
              <a:buFont typeface="DM Serif Text"/>
              <a:buNone/>
              <a:defRPr sz="7200">
                <a:latin typeface="DM Serif Text"/>
                <a:ea typeface="DM Serif Text"/>
                <a:cs typeface="DM Serif Text"/>
                <a:sym typeface="DM Serif Text"/>
              </a:defRPr>
            </a:lvl7pPr>
            <a:lvl8pPr lvl="7" algn="ctr" rtl="0">
              <a:spcBef>
                <a:spcPts val="0"/>
              </a:spcBef>
              <a:spcAft>
                <a:spcPts val="0"/>
              </a:spcAft>
              <a:buSzPts val="7200"/>
              <a:buFont typeface="DM Serif Text"/>
              <a:buNone/>
              <a:defRPr sz="7200">
                <a:latin typeface="DM Serif Text"/>
                <a:ea typeface="DM Serif Text"/>
                <a:cs typeface="DM Serif Text"/>
                <a:sym typeface="DM Serif Text"/>
              </a:defRPr>
            </a:lvl8pPr>
            <a:lvl9pPr lvl="8" algn="ctr" rtl="0">
              <a:spcBef>
                <a:spcPts val="0"/>
              </a:spcBef>
              <a:spcAft>
                <a:spcPts val="0"/>
              </a:spcAft>
              <a:buSzPts val="7200"/>
              <a:buFont typeface="DM Serif Text"/>
              <a:buNone/>
              <a:defRPr sz="7200">
                <a:latin typeface="DM Serif Text"/>
                <a:ea typeface="DM Serif Text"/>
                <a:cs typeface="DM Serif Text"/>
                <a:sym typeface="DM Serif Text"/>
              </a:defRPr>
            </a:lvl9pPr>
          </a:lstStyle>
          <a:p>
            <a:r>
              <a:t>xx%</a:t>
            </a:r>
          </a:p>
        </p:txBody>
      </p:sp>
      <p:sp>
        <p:nvSpPr>
          <p:cNvPr id="434" name="Google Shape;434;p26"/>
          <p:cNvSpPr txBox="1">
            <a:spLocks noGrp="1"/>
          </p:cNvSpPr>
          <p:nvPr>
            <p:ph type="subTitle" idx="1"/>
          </p:nvPr>
        </p:nvSpPr>
        <p:spPr>
          <a:xfrm>
            <a:off x="2011579" y="2994376"/>
            <a:ext cx="2069400" cy="61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35" name="Google Shape;435;p26"/>
          <p:cNvSpPr txBox="1">
            <a:spLocks noGrp="1"/>
          </p:cNvSpPr>
          <p:nvPr>
            <p:ph type="title" idx="2" hasCustomPrompt="1"/>
          </p:nvPr>
        </p:nvSpPr>
        <p:spPr>
          <a:xfrm>
            <a:off x="5072095" y="2283636"/>
            <a:ext cx="2069400" cy="698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7200"/>
              <a:buNone/>
              <a:defRPr sz="3000"/>
            </a:lvl1pPr>
            <a:lvl2pPr lvl="1" algn="ctr" rtl="0">
              <a:spcBef>
                <a:spcPts val="0"/>
              </a:spcBef>
              <a:spcAft>
                <a:spcPts val="0"/>
              </a:spcAft>
              <a:buSzPts val="7200"/>
              <a:buFont typeface="DM Serif Text"/>
              <a:buNone/>
              <a:defRPr sz="7200">
                <a:latin typeface="DM Serif Text"/>
                <a:ea typeface="DM Serif Text"/>
                <a:cs typeface="DM Serif Text"/>
                <a:sym typeface="DM Serif Text"/>
              </a:defRPr>
            </a:lvl2pPr>
            <a:lvl3pPr lvl="2" algn="ctr" rtl="0">
              <a:spcBef>
                <a:spcPts val="0"/>
              </a:spcBef>
              <a:spcAft>
                <a:spcPts val="0"/>
              </a:spcAft>
              <a:buSzPts val="7200"/>
              <a:buFont typeface="DM Serif Text"/>
              <a:buNone/>
              <a:defRPr sz="7200">
                <a:latin typeface="DM Serif Text"/>
                <a:ea typeface="DM Serif Text"/>
                <a:cs typeface="DM Serif Text"/>
                <a:sym typeface="DM Serif Text"/>
              </a:defRPr>
            </a:lvl3pPr>
            <a:lvl4pPr lvl="3" algn="ctr" rtl="0">
              <a:spcBef>
                <a:spcPts val="0"/>
              </a:spcBef>
              <a:spcAft>
                <a:spcPts val="0"/>
              </a:spcAft>
              <a:buSzPts val="7200"/>
              <a:buFont typeface="DM Serif Text"/>
              <a:buNone/>
              <a:defRPr sz="7200">
                <a:latin typeface="DM Serif Text"/>
                <a:ea typeface="DM Serif Text"/>
                <a:cs typeface="DM Serif Text"/>
                <a:sym typeface="DM Serif Text"/>
              </a:defRPr>
            </a:lvl4pPr>
            <a:lvl5pPr lvl="4" algn="ctr" rtl="0">
              <a:spcBef>
                <a:spcPts val="0"/>
              </a:spcBef>
              <a:spcAft>
                <a:spcPts val="0"/>
              </a:spcAft>
              <a:buSzPts val="7200"/>
              <a:buFont typeface="DM Serif Text"/>
              <a:buNone/>
              <a:defRPr sz="7200">
                <a:latin typeface="DM Serif Text"/>
                <a:ea typeface="DM Serif Text"/>
                <a:cs typeface="DM Serif Text"/>
                <a:sym typeface="DM Serif Text"/>
              </a:defRPr>
            </a:lvl5pPr>
            <a:lvl6pPr lvl="5" algn="ctr" rtl="0">
              <a:spcBef>
                <a:spcPts val="0"/>
              </a:spcBef>
              <a:spcAft>
                <a:spcPts val="0"/>
              </a:spcAft>
              <a:buSzPts val="7200"/>
              <a:buFont typeface="DM Serif Text"/>
              <a:buNone/>
              <a:defRPr sz="7200">
                <a:latin typeface="DM Serif Text"/>
                <a:ea typeface="DM Serif Text"/>
                <a:cs typeface="DM Serif Text"/>
                <a:sym typeface="DM Serif Text"/>
              </a:defRPr>
            </a:lvl6pPr>
            <a:lvl7pPr lvl="6" algn="ctr" rtl="0">
              <a:spcBef>
                <a:spcPts val="0"/>
              </a:spcBef>
              <a:spcAft>
                <a:spcPts val="0"/>
              </a:spcAft>
              <a:buSzPts val="7200"/>
              <a:buFont typeface="DM Serif Text"/>
              <a:buNone/>
              <a:defRPr sz="7200">
                <a:latin typeface="DM Serif Text"/>
                <a:ea typeface="DM Serif Text"/>
                <a:cs typeface="DM Serif Text"/>
                <a:sym typeface="DM Serif Text"/>
              </a:defRPr>
            </a:lvl7pPr>
            <a:lvl8pPr lvl="7" algn="ctr" rtl="0">
              <a:spcBef>
                <a:spcPts val="0"/>
              </a:spcBef>
              <a:spcAft>
                <a:spcPts val="0"/>
              </a:spcAft>
              <a:buSzPts val="7200"/>
              <a:buFont typeface="DM Serif Text"/>
              <a:buNone/>
              <a:defRPr sz="7200">
                <a:latin typeface="DM Serif Text"/>
                <a:ea typeface="DM Serif Text"/>
                <a:cs typeface="DM Serif Text"/>
                <a:sym typeface="DM Serif Text"/>
              </a:defRPr>
            </a:lvl8pPr>
            <a:lvl9pPr lvl="8" algn="ctr" rtl="0">
              <a:spcBef>
                <a:spcPts val="0"/>
              </a:spcBef>
              <a:spcAft>
                <a:spcPts val="0"/>
              </a:spcAft>
              <a:buSzPts val="7200"/>
              <a:buFont typeface="DM Serif Text"/>
              <a:buNone/>
              <a:defRPr sz="7200">
                <a:latin typeface="DM Serif Text"/>
                <a:ea typeface="DM Serif Text"/>
                <a:cs typeface="DM Serif Text"/>
                <a:sym typeface="DM Serif Text"/>
              </a:defRPr>
            </a:lvl9pPr>
          </a:lstStyle>
          <a:p>
            <a:r>
              <a:t>xx%</a:t>
            </a:r>
          </a:p>
        </p:txBody>
      </p:sp>
      <p:sp>
        <p:nvSpPr>
          <p:cNvPr id="436" name="Google Shape;436;p26"/>
          <p:cNvSpPr txBox="1">
            <a:spLocks noGrp="1"/>
          </p:cNvSpPr>
          <p:nvPr>
            <p:ph type="subTitle" idx="3"/>
          </p:nvPr>
        </p:nvSpPr>
        <p:spPr>
          <a:xfrm>
            <a:off x="5072095" y="3464418"/>
            <a:ext cx="2069400" cy="61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37" name="Google Shape;437;p26"/>
          <p:cNvSpPr txBox="1">
            <a:spLocks noGrp="1"/>
          </p:cNvSpPr>
          <p:nvPr>
            <p:ph type="subTitle" idx="4"/>
          </p:nvPr>
        </p:nvSpPr>
        <p:spPr>
          <a:xfrm>
            <a:off x="2241046" y="2561682"/>
            <a:ext cx="1624800" cy="243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000"/>
              <a:buFont typeface="DM Serif Text"/>
              <a:buNone/>
              <a:defRPr sz="1800" b="1">
                <a:solidFill>
                  <a:schemeClr val="lt1"/>
                </a:solidFill>
                <a:latin typeface="Orbitron"/>
                <a:ea typeface="Orbitron"/>
                <a:cs typeface="Orbitron"/>
                <a:sym typeface="Orbitron"/>
              </a:defRPr>
            </a:lvl1pPr>
            <a:lvl2pPr lvl="1" algn="ctr" rtl="0">
              <a:lnSpc>
                <a:spcPct val="100000"/>
              </a:lnSpc>
              <a:spcBef>
                <a:spcPts val="0"/>
              </a:spcBef>
              <a:spcAft>
                <a:spcPts val="0"/>
              </a:spcAft>
              <a:buSzPts val="2000"/>
              <a:buFont typeface="DM Serif Text"/>
              <a:buNone/>
              <a:defRPr sz="2000">
                <a:latin typeface="DM Serif Text"/>
                <a:ea typeface="DM Serif Text"/>
                <a:cs typeface="DM Serif Text"/>
                <a:sym typeface="DM Serif Text"/>
              </a:defRPr>
            </a:lvl2pPr>
            <a:lvl3pPr lvl="2" algn="ctr" rtl="0">
              <a:lnSpc>
                <a:spcPct val="100000"/>
              </a:lnSpc>
              <a:spcBef>
                <a:spcPts val="0"/>
              </a:spcBef>
              <a:spcAft>
                <a:spcPts val="0"/>
              </a:spcAft>
              <a:buSzPts val="2000"/>
              <a:buFont typeface="DM Serif Text"/>
              <a:buNone/>
              <a:defRPr sz="2000">
                <a:latin typeface="DM Serif Text"/>
                <a:ea typeface="DM Serif Text"/>
                <a:cs typeface="DM Serif Text"/>
                <a:sym typeface="DM Serif Text"/>
              </a:defRPr>
            </a:lvl3pPr>
            <a:lvl4pPr lvl="3" algn="ctr" rtl="0">
              <a:lnSpc>
                <a:spcPct val="100000"/>
              </a:lnSpc>
              <a:spcBef>
                <a:spcPts val="0"/>
              </a:spcBef>
              <a:spcAft>
                <a:spcPts val="0"/>
              </a:spcAft>
              <a:buSzPts val="2000"/>
              <a:buFont typeface="DM Serif Text"/>
              <a:buNone/>
              <a:defRPr sz="2000">
                <a:latin typeface="DM Serif Text"/>
                <a:ea typeface="DM Serif Text"/>
                <a:cs typeface="DM Serif Text"/>
                <a:sym typeface="DM Serif Text"/>
              </a:defRPr>
            </a:lvl4pPr>
            <a:lvl5pPr lvl="4" algn="ctr" rtl="0">
              <a:lnSpc>
                <a:spcPct val="100000"/>
              </a:lnSpc>
              <a:spcBef>
                <a:spcPts val="0"/>
              </a:spcBef>
              <a:spcAft>
                <a:spcPts val="0"/>
              </a:spcAft>
              <a:buSzPts val="2000"/>
              <a:buFont typeface="DM Serif Text"/>
              <a:buNone/>
              <a:defRPr sz="2000">
                <a:latin typeface="DM Serif Text"/>
                <a:ea typeface="DM Serif Text"/>
                <a:cs typeface="DM Serif Text"/>
                <a:sym typeface="DM Serif Text"/>
              </a:defRPr>
            </a:lvl5pPr>
            <a:lvl6pPr lvl="5" algn="ctr" rtl="0">
              <a:lnSpc>
                <a:spcPct val="100000"/>
              </a:lnSpc>
              <a:spcBef>
                <a:spcPts val="0"/>
              </a:spcBef>
              <a:spcAft>
                <a:spcPts val="0"/>
              </a:spcAft>
              <a:buSzPts val="2000"/>
              <a:buFont typeface="DM Serif Text"/>
              <a:buNone/>
              <a:defRPr sz="2000">
                <a:latin typeface="DM Serif Text"/>
                <a:ea typeface="DM Serif Text"/>
                <a:cs typeface="DM Serif Text"/>
                <a:sym typeface="DM Serif Text"/>
              </a:defRPr>
            </a:lvl6pPr>
            <a:lvl7pPr lvl="6" algn="ctr" rtl="0">
              <a:lnSpc>
                <a:spcPct val="100000"/>
              </a:lnSpc>
              <a:spcBef>
                <a:spcPts val="0"/>
              </a:spcBef>
              <a:spcAft>
                <a:spcPts val="0"/>
              </a:spcAft>
              <a:buSzPts val="2000"/>
              <a:buFont typeface="DM Serif Text"/>
              <a:buNone/>
              <a:defRPr sz="2000">
                <a:latin typeface="DM Serif Text"/>
                <a:ea typeface="DM Serif Text"/>
                <a:cs typeface="DM Serif Text"/>
                <a:sym typeface="DM Serif Text"/>
              </a:defRPr>
            </a:lvl7pPr>
            <a:lvl8pPr lvl="7" algn="ctr" rtl="0">
              <a:lnSpc>
                <a:spcPct val="100000"/>
              </a:lnSpc>
              <a:spcBef>
                <a:spcPts val="0"/>
              </a:spcBef>
              <a:spcAft>
                <a:spcPts val="0"/>
              </a:spcAft>
              <a:buSzPts val="2000"/>
              <a:buFont typeface="DM Serif Text"/>
              <a:buNone/>
              <a:defRPr sz="2000">
                <a:latin typeface="DM Serif Text"/>
                <a:ea typeface="DM Serif Text"/>
                <a:cs typeface="DM Serif Text"/>
                <a:sym typeface="DM Serif Text"/>
              </a:defRPr>
            </a:lvl8pPr>
            <a:lvl9pPr lvl="8" algn="ctr" rtl="0">
              <a:lnSpc>
                <a:spcPct val="100000"/>
              </a:lnSpc>
              <a:spcBef>
                <a:spcPts val="0"/>
              </a:spcBef>
              <a:spcAft>
                <a:spcPts val="0"/>
              </a:spcAft>
              <a:buSzPts val="2000"/>
              <a:buFont typeface="DM Serif Text"/>
              <a:buNone/>
              <a:defRPr sz="2000">
                <a:latin typeface="DM Serif Text"/>
                <a:ea typeface="DM Serif Text"/>
                <a:cs typeface="DM Serif Text"/>
                <a:sym typeface="DM Serif Text"/>
              </a:defRPr>
            </a:lvl9pPr>
          </a:lstStyle>
          <a:p>
            <a:endParaRPr/>
          </a:p>
        </p:txBody>
      </p:sp>
      <p:sp>
        <p:nvSpPr>
          <p:cNvPr id="438" name="Google Shape;438;p26"/>
          <p:cNvSpPr txBox="1">
            <a:spLocks noGrp="1"/>
          </p:cNvSpPr>
          <p:nvPr>
            <p:ph type="subTitle" idx="5"/>
          </p:nvPr>
        </p:nvSpPr>
        <p:spPr>
          <a:xfrm>
            <a:off x="5300699" y="3031725"/>
            <a:ext cx="1624800" cy="243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000"/>
              <a:buFont typeface="DM Serif Text"/>
              <a:buNone/>
              <a:defRPr sz="1800" b="1">
                <a:solidFill>
                  <a:schemeClr val="lt1"/>
                </a:solidFill>
                <a:latin typeface="Orbitron"/>
                <a:ea typeface="Orbitron"/>
                <a:cs typeface="Orbitron"/>
                <a:sym typeface="Orbitron"/>
              </a:defRPr>
            </a:lvl1pPr>
            <a:lvl2pPr lvl="1" algn="ctr" rtl="0">
              <a:lnSpc>
                <a:spcPct val="100000"/>
              </a:lnSpc>
              <a:spcBef>
                <a:spcPts val="0"/>
              </a:spcBef>
              <a:spcAft>
                <a:spcPts val="0"/>
              </a:spcAft>
              <a:buSzPts val="2000"/>
              <a:buFont typeface="DM Serif Text"/>
              <a:buNone/>
              <a:defRPr sz="2000">
                <a:latin typeface="DM Serif Text"/>
                <a:ea typeface="DM Serif Text"/>
                <a:cs typeface="DM Serif Text"/>
                <a:sym typeface="DM Serif Text"/>
              </a:defRPr>
            </a:lvl2pPr>
            <a:lvl3pPr lvl="2" algn="ctr" rtl="0">
              <a:lnSpc>
                <a:spcPct val="100000"/>
              </a:lnSpc>
              <a:spcBef>
                <a:spcPts val="0"/>
              </a:spcBef>
              <a:spcAft>
                <a:spcPts val="0"/>
              </a:spcAft>
              <a:buSzPts val="2000"/>
              <a:buFont typeface="DM Serif Text"/>
              <a:buNone/>
              <a:defRPr sz="2000">
                <a:latin typeface="DM Serif Text"/>
                <a:ea typeface="DM Serif Text"/>
                <a:cs typeface="DM Serif Text"/>
                <a:sym typeface="DM Serif Text"/>
              </a:defRPr>
            </a:lvl3pPr>
            <a:lvl4pPr lvl="3" algn="ctr" rtl="0">
              <a:lnSpc>
                <a:spcPct val="100000"/>
              </a:lnSpc>
              <a:spcBef>
                <a:spcPts val="0"/>
              </a:spcBef>
              <a:spcAft>
                <a:spcPts val="0"/>
              </a:spcAft>
              <a:buSzPts val="2000"/>
              <a:buFont typeface="DM Serif Text"/>
              <a:buNone/>
              <a:defRPr sz="2000">
                <a:latin typeface="DM Serif Text"/>
                <a:ea typeface="DM Serif Text"/>
                <a:cs typeface="DM Serif Text"/>
                <a:sym typeface="DM Serif Text"/>
              </a:defRPr>
            </a:lvl4pPr>
            <a:lvl5pPr lvl="4" algn="ctr" rtl="0">
              <a:lnSpc>
                <a:spcPct val="100000"/>
              </a:lnSpc>
              <a:spcBef>
                <a:spcPts val="0"/>
              </a:spcBef>
              <a:spcAft>
                <a:spcPts val="0"/>
              </a:spcAft>
              <a:buSzPts val="2000"/>
              <a:buFont typeface="DM Serif Text"/>
              <a:buNone/>
              <a:defRPr sz="2000">
                <a:latin typeface="DM Serif Text"/>
                <a:ea typeface="DM Serif Text"/>
                <a:cs typeface="DM Serif Text"/>
                <a:sym typeface="DM Serif Text"/>
              </a:defRPr>
            </a:lvl5pPr>
            <a:lvl6pPr lvl="5" algn="ctr" rtl="0">
              <a:lnSpc>
                <a:spcPct val="100000"/>
              </a:lnSpc>
              <a:spcBef>
                <a:spcPts val="0"/>
              </a:spcBef>
              <a:spcAft>
                <a:spcPts val="0"/>
              </a:spcAft>
              <a:buSzPts val="2000"/>
              <a:buFont typeface="DM Serif Text"/>
              <a:buNone/>
              <a:defRPr sz="2000">
                <a:latin typeface="DM Serif Text"/>
                <a:ea typeface="DM Serif Text"/>
                <a:cs typeface="DM Serif Text"/>
                <a:sym typeface="DM Serif Text"/>
              </a:defRPr>
            </a:lvl6pPr>
            <a:lvl7pPr lvl="6" algn="ctr" rtl="0">
              <a:lnSpc>
                <a:spcPct val="100000"/>
              </a:lnSpc>
              <a:spcBef>
                <a:spcPts val="0"/>
              </a:spcBef>
              <a:spcAft>
                <a:spcPts val="0"/>
              </a:spcAft>
              <a:buSzPts val="2000"/>
              <a:buFont typeface="DM Serif Text"/>
              <a:buNone/>
              <a:defRPr sz="2000">
                <a:latin typeface="DM Serif Text"/>
                <a:ea typeface="DM Serif Text"/>
                <a:cs typeface="DM Serif Text"/>
                <a:sym typeface="DM Serif Text"/>
              </a:defRPr>
            </a:lvl7pPr>
            <a:lvl8pPr lvl="7" algn="ctr" rtl="0">
              <a:lnSpc>
                <a:spcPct val="100000"/>
              </a:lnSpc>
              <a:spcBef>
                <a:spcPts val="0"/>
              </a:spcBef>
              <a:spcAft>
                <a:spcPts val="0"/>
              </a:spcAft>
              <a:buSzPts val="2000"/>
              <a:buFont typeface="DM Serif Text"/>
              <a:buNone/>
              <a:defRPr sz="2000">
                <a:latin typeface="DM Serif Text"/>
                <a:ea typeface="DM Serif Text"/>
                <a:cs typeface="DM Serif Text"/>
                <a:sym typeface="DM Serif Text"/>
              </a:defRPr>
            </a:lvl8pPr>
            <a:lvl9pPr lvl="8" algn="ctr" rtl="0">
              <a:lnSpc>
                <a:spcPct val="100000"/>
              </a:lnSpc>
              <a:spcBef>
                <a:spcPts val="0"/>
              </a:spcBef>
              <a:spcAft>
                <a:spcPts val="0"/>
              </a:spcAft>
              <a:buSzPts val="2000"/>
              <a:buFont typeface="DM Serif Text"/>
              <a:buNone/>
              <a:defRPr sz="2000">
                <a:latin typeface="DM Serif Text"/>
                <a:ea typeface="DM Serif Text"/>
                <a:cs typeface="DM Serif Text"/>
                <a:sym typeface="DM Serif Text"/>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only 1">
  <p:cSld name="CUSTOM_7">
    <p:spTree>
      <p:nvGrpSpPr>
        <p:cNvPr id="1" name="Shape 439"/>
        <p:cNvGrpSpPr/>
        <p:nvPr/>
      </p:nvGrpSpPr>
      <p:grpSpPr>
        <a:xfrm>
          <a:off x="0" y="0"/>
          <a:ext cx="0" cy="0"/>
          <a:chOff x="0" y="0"/>
          <a:chExt cx="0" cy="0"/>
        </a:xfrm>
      </p:grpSpPr>
      <p:grpSp>
        <p:nvGrpSpPr>
          <p:cNvPr id="440" name="Google Shape;440;p27"/>
          <p:cNvGrpSpPr/>
          <p:nvPr/>
        </p:nvGrpSpPr>
        <p:grpSpPr>
          <a:xfrm>
            <a:off x="358350" y="258050"/>
            <a:ext cx="8428950" cy="4627500"/>
            <a:chOff x="358350" y="258050"/>
            <a:chExt cx="8428950" cy="4627500"/>
          </a:xfrm>
        </p:grpSpPr>
        <p:sp>
          <p:nvSpPr>
            <p:cNvPr id="441" name="Google Shape;441;p27"/>
            <p:cNvSpPr/>
            <p:nvPr/>
          </p:nvSpPr>
          <p:spPr>
            <a:xfrm>
              <a:off x="358350" y="258050"/>
              <a:ext cx="8427300" cy="4627500"/>
            </a:xfrm>
            <a:prstGeom prst="roundRect">
              <a:avLst>
                <a:gd name="adj" fmla="val 555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27"/>
            <p:cNvSpPr/>
            <p:nvPr/>
          </p:nvSpPr>
          <p:spPr>
            <a:xfrm>
              <a:off x="360000" y="258050"/>
              <a:ext cx="8427300" cy="4627500"/>
            </a:xfrm>
            <a:prstGeom prst="roundRect">
              <a:avLst>
                <a:gd name="adj" fmla="val 5555"/>
              </a:avLst>
            </a:prstGeom>
            <a:gradFill>
              <a:gsLst>
                <a:gs pos="0">
                  <a:schemeClr val="lt1"/>
                </a:gs>
                <a:gs pos="100000">
                  <a:srgbClr val="66BEE9">
                    <a:alpha val="34509"/>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3" name="Google Shape;443;p27"/>
            <p:cNvGrpSpPr/>
            <p:nvPr/>
          </p:nvGrpSpPr>
          <p:grpSpPr>
            <a:xfrm rot="10800000" flipH="1">
              <a:off x="4159199" y="4657459"/>
              <a:ext cx="825589" cy="93999"/>
              <a:chOff x="5718423" y="809024"/>
              <a:chExt cx="830071" cy="94500"/>
            </a:xfrm>
          </p:grpSpPr>
          <p:sp>
            <p:nvSpPr>
              <p:cNvPr id="444" name="Google Shape;444;p27"/>
              <p:cNvSpPr/>
              <p:nvPr/>
            </p:nvSpPr>
            <p:spPr>
              <a:xfrm>
                <a:off x="5718423"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27"/>
              <p:cNvSpPr/>
              <p:nvPr/>
            </p:nvSpPr>
            <p:spPr>
              <a:xfrm>
                <a:off x="5963614"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27"/>
              <p:cNvSpPr/>
              <p:nvPr/>
            </p:nvSpPr>
            <p:spPr>
              <a:xfrm>
                <a:off x="6208804"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7"/>
              <p:cNvSpPr/>
              <p:nvPr/>
            </p:nvSpPr>
            <p:spPr>
              <a:xfrm>
                <a:off x="6453994" y="809024"/>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8" name="Google Shape;448;p27"/>
            <p:cNvGrpSpPr/>
            <p:nvPr/>
          </p:nvGrpSpPr>
          <p:grpSpPr>
            <a:xfrm>
              <a:off x="720000" y="407061"/>
              <a:ext cx="7704000" cy="262500"/>
              <a:chOff x="433208" y="393425"/>
              <a:chExt cx="7704000" cy="262500"/>
            </a:xfrm>
          </p:grpSpPr>
          <p:sp>
            <p:nvSpPr>
              <p:cNvPr id="449" name="Google Shape;449;p27"/>
              <p:cNvSpPr/>
              <p:nvPr/>
            </p:nvSpPr>
            <p:spPr>
              <a:xfrm>
                <a:off x="433208" y="393425"/>
                <a:ext cx="7704000" cy="262500"/>
              </a:xfrm>
              <a:prstGeom prst="roundRect">
                <a:avLst>
                  <a:gd name="adj" fmla="val 50000"/>
                </a:avLst>
              </a:prstGeom>
              <a:solidFill>
                <a:schemeClr val="dk2"/>
              </a:solidFill>
              <a:ln w="9525" cap="flat" cmpd="sng">
                <a:solidFill>
                  <a:srgbClr val="D2D6FF"/>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0" name="Google Shape;450;p27"/>
              <p:cNvGrpSpPr/>
              <p:nvPr/>
            </p:nvGrpSpPr>
            <p:grpSpPr>
              <a:xfrm rot="10800000" flipH="1">
                <a:off x="543498" y="483688"/>
                <a:ext cx="429322" cy="93999"/>
                <a:chOff x="5840230" y="744468"/>
                <a:chExt cx="431653" cy="94500"/>
              </a:xfrm>
            </p:grpSpPr>
            <p:sp>
              <p:nvSpPr>
                <p:cNvPr id="451" name="Google Shape;451;p27"/>
                <p:cNvSpPr/>
                <p:nvPr/>
              </p:nvSpPr>
              <p:spPr>
                <a:xfrm>
                  <a:off x="5840230" y="744468"/>
                  <a:ext cx="94500" cy="94500"/>
                </a:xfrm>
                <a:prstGeom prst="ellipse">
                  <a:avLst/>
                </a:pr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27"/>
                <p:cNvSpPr/>
                <p:nvPr/>
              </p:nvSpPr>
              <p:spPr>
                <a:xfrm>
                  <a:off x="6008807" y="744468"/>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27"/>
                <p:cNvSpPr/>
                <p:nvPr/>
              </p:nvSpPr>
              <p:spPr>
                <a:xfrm>
                  <a:off x="6177384" y="744468"/>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454" name="Google Shape;454;p27"/>
          <p:cNvSpPr txBox="1">
            <a:spLocks noGrp="1"/>
          </p:cNvSpPr>
          <p:nvPr>
            <p:ph type="title"/>
          </p:nvPr>
        </p:nvSpPr>
        <p:spPr>
          <a:xfrm>
            <a:off x="720000" y="692400"/>
            <a:ext cx="7704000" cy="572700"/>
          </a:xfrm>
          <a:prstGeom prst="rect">
            <a:avLst/>
          </a:prstGeom>
        </p:spPr>
        <p:txBody>
          <a:bodyPr spcFirstLastPara="1" wrap="square" lIns="91425" tIns="91425" rIns="91425" bIns="91425" anchor="ctr" anchorCtr="0">
            <a:noAutofit/>
          </a:bodyPr>
          <a:lstStyle>
            <a:lvl1pPr lvl="0" algn="ctr">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only 2">
  <p:cSld name="CUSTOM_7_1">
    <p:spTree>
      <p:nvGrpSpPr>
        <p:cNvPr id="1" name="Shape 455"/>
        <p:cNvGrpSpPr/>
        <p:nvPr/>
      </p:nvGrpSpPr>
      <p:grpSpPr>
        <a:xfrm>
          <a:off x="0" y="0"/>
          <a:ext cx="0" cy="0"/>
          <a:chOff x="0" y="0"/>
          <a:chExt cx="0" cy="0"/>
        </a:xfrm>
      </p:grpSpPr>
      <p:grpSp>
        <p:nvGrpSpPr>
          <p:cNvPr id="456" name="Google Shape;456;p28"/>
          <p:cNvGrpSpPr/>
          <p:nvPr/>
        </p:nvGrpSpPr>
        <p:grpSpPr>
          <a:xfrm>
            <a:off x="358350" y="258050"/>
            <a:ext cx="8428950" cy="4627500"/>
            <a:chOff x="358350" y="258050"/>
            <a:chExt cx="8428950" cy="4627500"/>
          </a:xfrm>
        </p:grpSpPr>
        <p:sp>
          <p:nvSpPr>
            <p:cNvPr id="457" name="Google Shape;457;p28"/>
            <p:cNvSpPr/>
            <p:nvPr/>
          </p:nvSpPr>
          <p:spPr>
            <a:xfrm>
              <a:off x="358350" y="258050"/>
              <a:ext cx="8427300" cy="4627500"/>
            </a:xfrm>
            <a:prstGeom prst="roundRect">
              <a:avLst>
                <a:gd name="adj" fmla="val 555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28"/>
            <p:cNvSpPr/>
            <p:nvPr/>
          </p:nvSpPr>
          <p:spPr>
            <a:xfrm>
              <a:off x="360000" y="258050"/>
              <a:ext cx="8427300" cy="4627500"/>
            </a:xfrm>
            <a:prstGeom prst="roundRect">
              <a:avLst>
                <a:gd name="adj" fmla="val 5555"/>
              </a:avLst>
            </a:prstGeom>
            <a:gradFill>
              <a:gsLst>
                <a:gs pos="0">
                  <a:schemeClr val="lt1"/>
                </a:gs>
                <a:gs pos="100000">
                  <a:srgbClr val="66BEE9">
                    <a:alpha val="34509"/>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9" name="Google Shape;459;p28"/>
            <p:cNvGrpSpPr/>
            <p:nvPr/>
          </p:nvGrpSpPr>
          <p:grpSpPr>
            <a:xfrm rot="10800000" flipH="1">
              <a:off x="4159199" y="4657459"/>
              <a:ext cx="825589" cy="93999"/>
              <a:chOff x="5718423" y="809024"/>
              <a:chExt cx="830071" cy="94500"/>
            </a:xfrm>
          </p:grpSpPr>
          <p:sp>
            <p:nvSpPr>
              <p:cNvPr id="460" name="Google Shape;460;p28"/>
              <p:cNvSpPr/>
              <p:nvPr/>
            </p:nvSpPr>
            <p:spPr>
              <a:xfrm>
                <a:off x="5718423"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8"/>
              <p:cNvSpPr/>
              <p:nvPr/>
            </p:nvSpPr>
            <p:spPr>
              <a:xfrm>
                <a:off x="5963614"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8"/>
              <p:cNvSpPr/>
              <p:nvPr/>
            </p:nvSpPr>
            <p:spPr>
              <a:xfrm>
                <a:off x="6208804"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28"/>
              <p:cNvSpPr/>
              <p:nvPr/>
            </p:nvSpPr>
            <p:spPr>
              <a:xfrm>
                <a:off x="6453994"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 name="Google Shape;464;p28"/>
            <p:cNvGrpSpPr/>
            <p:nvPr/>
          </p:nvGrpSpPr>
          <p:grpSpPr>
            <a:xfrm>
              <a:off x="720000" y="407061"/>
              <a:ext cx="7704000" cy="262500"/>
              <a:chOff x="433208" y="393425"/>
              <a:chExt cx="7704000" cy="262500"/>
            </a:xfrm>
          </p:grpSpPr>
          <p:sp>
            <p:nvSpPr>
              <p:cNvPr id="465" name="Google Shape;465;p28"/>
              <p:cNvSpPr/>
              <p:nvPr/>
            </p:nvSpPr>
            <p:spPr>
              <a:xfrm>
                <a:off x="433208" y="393425"/>
                <a:ext cx="7704000" cy="262500"/>
              </a:xfrm>
              <a:prstGeom prst="roundRect">
                <a:avLst>
                  <a:gd name="adj" fmla="val 50000"/>
                </a:avLst>
              </a:prstGeom>
              <a:solidFill>
                <a:schemeClr val="dk2"/>
              </a:solidFill>
              <a:ln w="9525" cap="flat" cmpd="sng">
                <a:solidFill>
                  <a:srgbClr val="D2D6FF"/>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6" name="Google Shape;466;p28"/>
              <p:cNvGrpSpPr/>
              <p:nvPr/>
            </p:nvGrpSpPr>
            <p:grpSpPr>
              <a:xfrm rot="10800000" flipH="1">
                <a:off x="543498" y="483688"/>
                <a:ext cx="429322" cy="93999"/>
                <a:chOff x="5840230" y="744468"/>
                <a:chExt cx="431653" cy="94500"/>
              </a:xfrm>
            </p:grpSpPr>
            <p:sp>
              <p:nvSpPr>
                <p:cNvPr id="467" name="Google Shape;467;p28"/>
                <p:cNvSpPr/>
                <p:nvPr/>
              </p:nvSpPr>
              <p:spPr>
                <a:xfrm>
                  <a:off x="5840230" y="744468"/>
                  <a:ext cx="94500" cy="94500"/>
                </a:xfrm>
                <a:prstGeom prst="ellipse">
                  <a:avLst/>
                </a:pr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8"/>
                <p:cNvSpPr/>
                <p:nvPr/>
              </p:nvSpPr>
              <p:spPr>
                <a:xfrm>
                  <a:off x="6008807" y="744468"/>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8"/>
                <p:cNvSpPr/>
                <p:nvPr/>
              </p:nvSpPr>
              <p:spPr>
                <a:xfrm>
                  <a:off x="6177384" y="744468"/>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470" name="Google Shape;470;p28"/>
          <p:cNvSpPr txBox="1">
            <a:spLocks noGrp="1"/>
          </p:cNvSpPr>
          <p:nvPr>
            <p:ph type="title"/>
          </p:nvPr>
        </p:nvSpPr>
        <p:spPr>
          <a:xfrm>
            <a:off x="720000" y="692400"/>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only 3">
  <p:cSld name="CUSTOM_13">
    <p:spTree>
      <p:nvGrpSpPr>
        <p:cNvPr id="1" name="Shape 471"/>
        <p:cNvGrpSpPr/>
        <p:nvPr/>
      </p:nvGrpSpPr>
      <p:grpSpPr>
        <a:xfrm>
          <a:off x="0" y="0"/>
          <a:ext cx="0" cy="0"/>
          <a:chOff x="0" y="0"/>
          <a:chExt cx="0" cy="0"/>
        </a:xfrm>
      </p:grpSpPr>
      <p:grpSp>
        <p:nvGrpSpPr>
          <p:cNvPr id="472" name="Google Shape;472;p29"/>
          <p:cNvGrpSpPr/>
          <p:nvPr/>
        </p:nvGrpSpPr>
        <p:grpSpPr>
          <a:xfrm>
            <a:off x="358350" y="258050"/>
            <a:ext cx="8428950" cy="4627500"/>
            <a:chOff x="358350" y="258050"/>
            <a:chExt cx="8428950" cy="4627500"/>
          </a:xfrm>
        </p:grpSpPr>
        <p:sp>
          <p:nvSpPr>
            <p:cNvPr id="473" name="Google Shape;473;p29"/>
            <p:cNvSpPr/>
            <p:nvPr/>
          </p:nvSpPr>
          <p:spPr>
            <a:xfrm>
              <a:off x="358350" y="258050"/>
              <a:ext cx="8427300" cy="4627500"/>
            </a:xfrm>
            <a:prstGeom prst="roundRect">
              <a:avLst>
                <a:gd name="adj" fmla="val 555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9"/>
            <p:cNvSpPr/>
            <p:nvPr/>
          </p:nvSpPr>
          <p:spPr>
            <a:xfrm>
              <a:off x="360000" y="258050"/>
              <a:ext cx="8427300" cy="4627500"/>
            </a:xfrm>
            <a:prstGeom prst="roundRect">
              <a:avLst>
                <a:gd name="adj" fmla="val 5555"/>
              </a:avLst>
            </a:prstGeom>
            <a:gradFill>
              <a:gsLst>
                <a:gs pos="0">
                  <a:schemeClr val="lt1"/>
                </a:gs>
                <a:gs pos="100000">
                  <a:srgbClr val="66BEE9">
                    <a:alpha val="34509"/>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5" name="Google Shape;475;p29"/>
            <p:cNvGrpSpPr/>
            <p:nvPr/>
          </p:nvGrpSpPr>
          <p:grpSpPr>
            <a:xfrm rot="10800000" flipH="1">
              <a:off x="4159199" y="4657459"/>
              <a:ext cx="825589" cy="93999"/>
              <a:chOff x="5718423" y="809024"/>
              <a:chExt cx="830071" cy="94500"/>
            </a:xfrm>
          </p:grpSpPr>
          <p:sp>
            <p:nvSpPr>
              <p:cNvPr id="476" name="Google Shape;476;p29"/>
              <p:cNvSpPr/>
              <p:nvPr/>
            </p:nvSpPr>
            <p:spPr>
              <a:xfrm>
                <a:off x="5718423"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29"/>
              <p:cNvSpPr/>
              <p:nvPr/>
            </p:nvSpPr>
            <p:spPr>
              <a:xfrm>
                <a:off x="5963614"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29"/>
              <p:cNvSpPr/>
              <p:nvPr/>
            </p:nvSpPr>
            <p:spPr>
              <a:xfrm>
                <a:off x="6208804"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9"/>
              <p:cNvSpPr/>
              <p:nvPr/>
            </p:nvSpPr>
            <p:spPr>
              <a:xfrm>
                <a:off x="6453994" y="809024"/>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0" name="Google Shape;480;p29"/>
            <p:cNvGrpSpPr/>
            <p:nvPr/>
          </p:nvGrpSpPr>
          <p:grpSpPr>
            <a:xfrm>
              <a:off x="720000" y="407061"/>
              <a:ext cx="7704000" cy="262500"/>
              <a:chOff x="433208" y="393425"/>
              <a:chExt cx="7704000" cy="262500"/>
            </a:xfrm>
          </p:grpSpPr>
          <p:sp>
            <p:nvSpPr>
              <p:cNvPr id="481" name="Google Shape;481;p29"/>
              <p:cNvSpPr/>
              <p:nvPr/>
            </p:nvSpPr>
            <p:spPr>
              <a:xfrm>
                <a:off x="433208" y="393425"/>
                <a:ext cx="7704000" cy="262500"/>
              </a:xfrm>
              <a:prstGeom prst="roundRect">
                <a:avLst>
                  <a:gd name="adj" fmla="val 50000"/>
                </a:avLst>
              </a:prstGeom>
              <a:solidFill>
                <a:schemeClr val="dk2"/>
              </a:solidFill>
              <a:ln w="9525" cap="flat" cmpd="sng">
                <a:solidFill>
                  <a:srgbClr val="D2D6FF"/>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2" name="Google Shape;482;p29"/>
              <p:cNvGrpSpPr/>
              <p:nvPr/>
            </p:nvGrpSpPr>
            <p:grpSpPr>
              <a:xfrm rot="10800000" flipH="1">
                <a:off x="543498" y="483688"/>
                <a:ext cx="429322" cy="93999"/>
                <a:chOff x="5840230" y="744468"/>
                <a:chExt cx="431653" cy="94500"/>
              </a:xfrm>
            </p:grpSpPr>
            <p:sp>
              <p:nvSpPr>
                <p:cNvPr id="483" name="Google Shape;483;p29"/>
                <p:cNvSpPr/>
                <p:nvPr/>
              </p:nvSpPr>
              <p:spPr>
                <a:xfrm>
                  <a:off x="5840230" y="744468"/>
                  <a:ext cx="94500" cy="94500"/>
                </a:xfrm>
                <a:prstGeom prst="ellipse">
                  <a:avLst/>
                </a:pr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9"/>
                <p:cNvSpPr/>
                <p:nvPr/>
              </p:nvSpPr>
              <p:spPr>
                <a:xfrm>
                  <a:off x="6008807" y="744468"/>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9"/>
                <p:cNvSpPr/>
                <p:nvPr/>
              </p:nvSpPr>
              <p:spPr>
                <a:xfrm>
                  <a:off x="6177384" y="744468"/>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486" name="Google Shape;486;p29"/>
          <p:cNvSpPr txBox="1">
            <a:spLocks noGrp="1"/>
          </p:cNvSpPr>
          <p:nvPr>
            <p:ph type="title"/>
          </p:nvPr>
        </p:nvSpPr>
        <p:spPr>
          <a:xfrm>
            <a:off x="720000" y="692400"/>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487" name="Google Shape;487;p29"/>
          <p:cNvGrpSpPr/>
          <p:nvPr/>
        </p:nvGrpSpPr>
        <p:grpSpPr>
          <a:xfrm>
            <a:off x="1131725" y="1445600"/>
            <a:ext cx="6880555" cy="2933782"/>
            <a:chOff x="358352" y="258060"/>
            <a:chExt cx="8428954" cy="3594000"/>
          </a:xfrm>
        </p:grpSpPr>
        <p:sp>
          <p:nvSpPr>
            <p:cNvPr id="488" name="Google Shape;488;p29"/>
            <p:cNvSpPr/>
            <p:nvPr/>
          </p:nvSpPr>
          <p:spPr>
            <a:xfrm>
              <a:off x="358352" y="258060"/>
              <a:ext cx="8427300" cy="3594000"/>
            </a:xfrm>
            <a:prstGeom prst="roundRect">
              <a:avLst>
                <a:gd name="adj" fmla="val 5555"/>
              </a:avLst>
            </a:prstGeom>
            <a:solidFill>
              <a:schemeClr val="lt1"/>
            </a:solidFill>
            <a:ln>
              <a:noFill/>
            </a:ln>
            <a:effectLst>
              <a:outerShdw blurRad="57150" dist="47625" dir="5400000" algn="bl" rotWithShape="0">
                <a:schemeClr val="dk1">
                  <a:alpha val="2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9"/>
            <p:cNvSpPr/>
            <p:nvPr/>
          </p:nvSpPr>
          <p:spPr>
            <a:xfrm>
              <a:off x="360006" y="258060"/>
              <a:ext cx="8427300" cy="3594000"/>
            </a:xfrm>
            <a:prstGeom prst="roundRect">
              <a:avLst>
                <a:gd name="adj" fmla="val 5555"/>
              </a:avLst>
            </a:prstGeom>
            <a:gradFill>
              <a:gsLst>
                <a:gs pos="0">
                  <a:schemeClr val="lt1"/>
                </a:gs>
                <a:gs pos="100000">
                  <a:srgbClr val="F9F8FF">
                    <a:alpha val="86666"/>
                  </a:srgbClr>
                </a:gs>
              </a:gsLst>
              <a:lin ang="5400700" scaled="0"/>
            </a:gradFill>
            <a:ln>
              <a:noFill/>
            </a:ln>
            <a:effectLst>
              <a:outerShdw blurRad="57150" dist="47625" dir="5400000" algn="bl" rotWithShape="0">
                <a:schemeClr val="dk1">
                  <a:alpha val="2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0" name="Google Shape;490;p29"/>
            <p:cNvGrpSpPr/>
            <p:nvPr/>
          </p:nvGrpSpPr>
          <p:grpSpPr>
            <a:xfrm>
              <a:off x="720000" y="407061"/>
              <a:ext cx="7704000" cy="262500"/>
              <a:chOff x="433208" y="393425"/>
              <a:chExt cx="7704000" cy="262500"/>
            </a:xfrm>
          </p:grpSpPr>
          <p:sp>
            <p:nvSpPr>
              <p:cNvPr id="491" name="Google Shape;491;p29"/>
              <p:cNvSpPr/>
              <p:nvPr/>
            </p:nvSpPr>
            <p:spPr>
              <a:xfrm>
                <a:off x="433208" y="393425"/>
                <a:ext cx="7704000" cy="262500"/>
              </a:xfrm>
              <a:prstGeom prst="roundRect">
                <a:avLst>
                  <a:gd name="adj" fmla="val 50000"/>
                </a:avLst>
              </a:prstGeom>
              <a:solidFill>
                <a:schemeClr val="dk2"/>
              </a:solidFill>
              <a:ln w="9525" cap="flat" cmpd="sng">
                <a:solidFill>
                  <a:srgbClr val="D2D6FF"/>
                </a:solidFill>
                <a:prstDash val="solid"/>
                <a:round/>
                <a:headEnd type="none" w="sm" len="sm"/>
                <a:tailEnd type="none" w="sm" len="sm"/>
              </a:ln>
              <a:effectLst>
                <a:outerShdw blurRad="57150" dist="47625" dir="5400000" algn="bl" rotWithShape="0">
                  <a:schemeClr val="dk1">
                    <a:alpha val="2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2" name="Google Shape;492;p29"/>
              <p:cNvGrpSpPr/>
              <p:nvPr/>
            </p:nvGrpSpPr>
            <p:grpSpPr>
              <a:xfrm rot="10800000" flipH="1">
                <a:off x="543498" y="483688"/>
                <a:ext cx="429322" cy="93999"/>
                <a:chOff x="5840230" y="744468"/>
                <a:chExt cx="431653" cy="94500"/>
              </a:xfrm>
            </p:grpSpPr>
            <p:sp>
              <p:nvSpPr>
                <p:cNvPr id="493" name="Google Shape;493;p29"/>
                <p:cNvSpPr/>
                <p:nvPr/>
              </p:nvSpPr>
              <p:spPr>
                <a:xfrm>
                  <a:off x="5840230" y="744468"/>
                  <a:ext cx="94500" cy="94500"/>
                </a:xfrm>
                <a:prstGeom prst="ellipse">
                  <a:avLst/>
                </a:prstGeom>
                <a:solidFill>
                  <a:schemeClr val="accent2"/>
                </a:solidFill>
                <a:ln>
                  <a:noFill/>
                </a:ln>
                <a:effectLst>
                  <a:outerShdw blurRad="57150" dist="47625" dir="5400000" algn="bl" rotWithShape="0">
                    <a:schemeClr val="dk1">
                      <a:alpha val="2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9"/>
                <p:cNvSpPr/>
                <p:nvPr/>
              </p:nvSpPr>
              <p:spPr>
                <a:xfrm>
                  <a:off x="6008807" y="744468"/>
                  <a:ext cx="94500" cy="94500"/>
                </a:xfrm>
                <a:prstGeom prst="ellipse">
                  <a:avLst/>
                </a:prstGeom>
                <a:solidFill>
                  <a:schemeClr val="accent4"/>
                </a:solidFill>
                <a:ln>
                  <a:noFill/>
                </a:ln>
                <a:effectLst>
                  <a:outerShdw blurRad="57150" dist="47625" dir="5400000" algn="bl" rotWithShape="0">
                    <a:schemeClr val="dk1">
                      <a:alpha val="2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9"/>
                <p:cNvSpPr/>
                <p:nvPr/>
              </p:nvSpPr>
              <p:spPr>
                <a:xfrm>
                  <a:off x="6177384" y="744468"/>
                  <a:ext cx="94500" cy="94500"/>
                </a:xfrm>
                <a:prstGeom prst="ellipse">
                  <a:avLst/>
                </a:prstGeom>
                <a:solidFill>
                  <a:schemeClr val="lt1"/>
                </a:solidFill>
                <a:ln>
                  <a:noFill/>
                </a:ln>
                <a:effectLst>
                  <a:outerShdw blurRad="57150" dist="47625" dir="5400000" algn="bl" rotWithShape="0">
                    <a:schemeClr val="dk1">
                      <a:alpha val="2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hanks">
  <p:cSld name="CUSTOM_8">
    <p:spTree>
      <p:nvGrpSpPr>
        <p:cNvPr id="1" name="Shape 496"/>
        <p:cNvGrpSpPr/>
        <p:nvPr/>
      </p:nvGrpSpPr>
      <p:grpSpPr>
        <a:xfrm>
          <a:off x="0" y="0"/>
          <a:ext cx="0" cy="0"/>
          <a:chOff x="0" y="0"/>
          <a:chExt cx="0" cy="0"/>
        </a:xfrm>
      </p:grpSpPr>
      <p:grpSp>
        <p:nvGrpSpPr>
          <p:cNvPr id="497" name="Google Shape;497;p30"/>
          <p:cNvGrpSpPr/>
          <p:nvPr/>
        </p:nvGrpSpPr>
        <p:grpSpPr>
          <a:xfrm>
            <a:off x="358350" y="258050"/>
            <a:ext cx="8428950" cy="4627500"/>
            <a:chOff x="358350" y="258050"/>
            <a:chExt cx="8428950" cy="4627500"/>
          </a:xfrm>
        </p:grpSpPr>
        <p:sp>
          <p:nvSpPr>
            <p:cNvPr id="498" name="Google Shape;498;p30"/>
            <p:cNvSpPr/>
            <p:nvPr/>
          </p:nvSpPr>
          <p:spPr>
            <a:xfrm>
              <a:off x="358350" y="258050"/>
              <a:ext cx="8427300" cy="4627500"/>
            </a:xfrm>
            <a:prstGeom prst="roundRect">
              <a:avLst>
                <a:gd name="adj" fmla="val 555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30"/>
            <p:cNvSpPr/>
            <p:nvPr/>
          </p:nvSpPr>
          <p:spPr>
            <a:xfrm>
              <a:off x="360000" y="258050"/>
              <a:ext cx="8427300" cy="4627500"/>
            </a:xfrm>
            <a:prstGeom prst="roundRect">
              <a:avLst>
                <a:gd name="adj" fmla="val 5555"/>
              </a:avLst>
            </a:prstGeom>
            <a:gradFill>
              <a:gsLst>
                <a:gs pos="0">
                  <a:schemeClr val="lt1"/>
                </a:gs>
                <a:gs pos="100000">
                  <a:srgbClr val="66BEE9">
                    <a:alpha val="34509"/>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0" name="Google Shape;500;p30"/>
            <p:cNvGrpSpPr/>
            <p:nvPr/>
          </p:nvGrpSpPr>
          <p:grpSpPr>
            <a:xfrm rot="10800000" flipH="1">
              <a:off x="4159199" y="4657459"/>
              <a:ext cx="825589" cy="93999"/>
              <a:chOff x="5718423" y="809024"/>
              <a:chExt cx="830071" cy="94500"/>
            </a:xfrm>
          </p:grpSpPr>
          <p:sp>
            <p:nvSpPr>
              <p:cNvPr id="501" name="Google Shape;501;p30"/>
              <p:cNvSpPr/>
              <p:nvPr/>
            </p:nvSpPr>
            <p:spPr>
              <a:xfrm>
                <a:off x="5718423"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30"/>
              <p:cNvSpPr/>
              <p:nvPr/>
            </p:nvSpPr>
            <p:spPr>
              <a:xfrm>
                <a:off x="5963614"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30"/>
              <p:cNvSpPr/>
              <p:nvPr/>
            </p:nvSpPr>
            <p:spPr>
              <a:xfrm>
                <a:off x="6208804"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30"/>
              <p:cNvSpPr/>
              <p:nvPr/>
            </p:nvSpPr>
            <p:spPr>
              <a:xfrm>
                <a:off x="6453994"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 name="Google Shape;505;p30"/>
            <p:cNvGrpSpPr/>
            <p:nvPr/>
          </p:nvGrpSpPr>
          <p:grpSpPr>
            <a:xfrm>
              <a:off x="720000" y="407061"/>
              <a:ext cx="7704000" cy="262500"/>
              <a:chOff x="433208" y="393425"/>
              <a:chExt cx="7704000" cy="262500"/>
            </a:xfrm>
          </p:grpSpPr>
          <p:sp>
            <p:nvSpPr>
              <p:cNvPr id="506" name="Google Shape;506;p30"/>
              <p:cNvSpPr/>
              <p:nvPr/>
            </p:nvSpPr>
            <p:spPr>
              <a:xfrm>
                <a:off x="433208" y="393425"/>
                <a:ext cx="7704000" cy="262500"/>
              </a:xfrm>
              <a:prstGeom prst="roundRect">
                <a:avLst>
                  <a:gd name="adj" fmla="val 50000"/>
                </a:avLst>
              </a:prstGeom>
              <a:solidFill>
                <a:schemeClr val="dk2"/>
              </a:solidFill>
              <a:ln w="9525" cap="flat" cmpd="sng">
                <a:solidFill>
                  <a:srgbClr val="D2D6FF"/>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7" name="Google Shape;507;p30"/>
              <p:cNvGrpSpPr/>
              <p:nvPr/>
            </p:nvGrpSpPr>
            <p:grpSpPr>
              <a:xfrm rot="10800000" flipH="1">
                <a:off x="543498" y="483688"/>
                <a:ext cx="429322" cy="93999"/>
                <a:chOff x="5840230" y="744468"/>
                <a:chExt cx="431653" cy="94500"/>
              </a:xfrm>
            </p:grpSpPr>
            <p:sp>
              <p:nvSpPr>
                <p:cNvPr id="508" name="Google Shape;508;p30"/>
                <p:cNvSpPr/>
                <p:nvPr/>
              </p:nvSpPr>
              <p:spPr>
                <a:xfrm>
                  <a:off x="5840230" y="744468"/>
                  <a:ext cx="94500" cy="94500"/>
                </a:xfrm>
                <a:prstGeom prst="ellipse">
                  <a:avLst/>
                </a:pr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0"/>
                <p:cNvSpPr/>
                <p:nvPr/>
              </p:nvSpPr>
              <p:spPr>
                <a:xfrm>
                  <a:off x="6008807" y="744468"/>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0"/>
                <p:cNvSpPr/>
                <p:nvPr/>
              </p:nvSpPr>
              <p:spPr>
                <a:xfrm>
                  <a:off x="6177384" y="744468"/>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511" name="Google Shape;511;p30"/>
          <p:cNvSpPr txBox="1">
            <a:spLocks noGrp="1"/>
          </p:cNvSpPr>
          <p:nvPr>
            <p:ph type="ctrTitle"/>
          </p:nvPr>
        </p:nvSpPr>
        <p:spPr>
          <a:xfrm>
            <a:off x="4572196" y="993025"/>
            <a:ext cx="3852000" cy="997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200"/>
              <a:buNone/>
              <a:defRPr sz="49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512" name="Google Shape;512;p30"/>
          <p:cNvSpPr txBox="1">
            <a:spLocks noGrp="1"/>
          </p:cNvSpPr>
          <p:nvPr>
            <p:ph type="subTitle" idx="1"/>
          </p:nvPr>
        </p:nvSpPr>
        <p:spPr>
          <a:xfrm>
            <a:off x="4850896" y="1875358"/>
            <a:ext cx="3294600" cy="1196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513" name="Google Shape;513;p30"/>
          <p:cNvSpPr txBox="1"/>
          <p:nvPr/>
        </p:nvSpPr>
        <p:spPr>
          <a:xfrm>
            <a:off x="4572000" y="4153200"/>
            <a:ext cx="3851100" cy="450300"/>
          </a:xfrm>
          <a:prstGeom prst="rect">
            <a:avLst/>
          </a:prstGeom>
          <a:noFill/>
          <a:ln>
            <a:noFill/>
          </a:ln>
        </p:spPr>
        <p:txBody>
          <a:bodyPr spcFirstLastPara="1" wrap="square" lIns="91425" tIns="0" rIns="91425" bIns="0" anchor="ctr" anchorCtr="0">
            <a:noAutofit/>
          </a:bodyPr>
          <a:lstStyle/>
          <a:p>
            <a:pPr marL="0" lvl="0" indent="0" algn="ctr" rtl="0">
              <a:lnSpc>
                <a:spcPct val="100000"/>
              </a:lnSpc>
              <a:spcBef>
                <a:spcPts val="300"/>
              </a:spcBef>
              <a:spcAft>
                <a:spcPts val="0"/>
              </a:spcAft>
              <a:buNone/>
            </a:pPr>
            <a:r>
              <a:rPr lang="en" sz="900">
                <a:solidFill>
                  <a:schemeClr val="dk1"/>
                </a:solidFill>
                <a:latin typeface="Quicksand"/>
                <a:ea typeface="Quicksand"/>
                <a:cs typeface="Quicksand"/>
                <a:sym typeface="Quicksand"/>
              </a:rPr>
              <a:t>CREDITS: This presentation template was created by </a:t>
            </a:r>
            <a:r>
              <a:rPr lang="en" sz="900" b="1">
                <a:solidFill>
                  <a:schemeClr val="dk1"/>
                </a:solidFill>
                <a:uFill>
                  <a:noFill/>
                </a:uFill>
                <a:latin typeface="Quicksand"/>
                <a:ea typeface="Quicksand"/>
                <a:cs typeface="Quicksand"/>
                <a:sym typeface="Quicksand"/>
                <a:hlinkClick r:id="rId2">
                  <a:extLst>
                    <a:ext uri="{A12FA001-AC4F-418D-AE19-62706E023703}">
                      <ahyp:hlinkClr xmlns:ahyp="http://schemas.microsoft.com/office/drawing/2018/hyperlinkcolor" val="tx"/>
                    </a:ext>
                  </a:extLst>
                </a:hlinkClick>
              </a:rPr>
              <a:t>Slidesgo</a:t>
            </a:r>
            <a:r>
              <a:rPr lang="en" sz="900">
                <a:solidFill>
                  <a:schemeClr val="dk1"/>
                </a:solidFill>
                <a:latin typeface="Quicksand"/>
                <a:ea typeface="Quicksand"/>
                <a:cs typeface="Quicksand"/>
                <a:sym typeface="Quicksand"/>
              </a:rPr>
              <a:t>, including icons by </a:t>
            </a:r>
            <a:r>
              <a:rPr lang="en" sz="900" b="1">
                <a:solidFill>
                  <a:schemeClr val="dk1"/>
                </a:solidFill>
                <a:uFill>
                  <a:noFill/>
                </a:uFill>
                <a:latin typeface="Quicksand"/>
                <a:ea typeface="Quicksand"/>
                <a:cs typeface="Quicksand"/>
                <a:sym typeface="Quicksand"/>
                <a:hlinkClick r:id="rId3">
                  <a:extLst>
                    <a:ext uri="{A12FA001-AC4F-418D-AE19-62706E023703}">
                      <ahyp:hlinkClr xmlns:ahyp="http://schemas.microsoft.com/office/drawing/2018/hyperlinkcolor" val="tx"/>
                    </a:ext>
                  </a:extLst>
                </a:hlinkClick>
              </a:rPr>
              <a:t>Flatico</a:t>
            </a:r>
            <a:r>
              <a:rPr lang="en" sz="900" b="1">
                <a:solidFill>
                  <a:schemeClr val="dk1"/>
                </a:solidFill>
                <a:uFill>
                  <a:noFill/>
                </a:uFill>
                <a:latin typeface="Quicksand"/>
                <a:ea typeface="Quicksand"/>
                <a:cs typeface="Quicksand"/>
                <a:sym typeface="Quicksand"/>
                <a:hlinkClick r:id="rId3">
                  <a:extLst>
                    <a:ext uri="{A12FA001-AC4F-418D-AE19-62706E023703}">
                      <ahyp:hlinkClr xmlns:ahyp="http://schemas.microsoft.com/office/drawing/2018/hyperlinkcolor" val="tx"/>
                    </a:ext>
                  </a:extLst>
                </a:hlinkClick>
              </a:rPr>
              <a:t>n</a:t>
            </a:r>
            <a:r>
              <a:rPr lang="en" sz="900">
                <a:solidFill>
                  <a:schemeClr val="dk1"/>
                </a:solidFill>
                <a:latin typeface="Quicksand"/>
                <a:ea typeface="Quicksand"/>
                <a:cs typeface="Quicksand"/>
                <a:sym typeface="Quicksand"/>
              </a:rPr>
              <a:t> and infographics &amp; images by </a:t>
            </a:r>
            <a:r>
              <a:rPr lang="en" sz="900" b="1">
                <a:solidFill>
                  <a:schemeClr val="dk1"/>
                </a:solidFill>
                <a:uFill>
                  <a:noFill/>
                </a:uFill>
                <a:latin typeface="Quicksand"/>
                <a:ea typeface="Quicksand"/>
                <a:cs typeface="Quicksand"/>
                <a:sym typeface="Quicksand"/>
                <a:hlinkClick r:id="rId4">
                  <a:extLst>
                    <a:ext uri="{A12FA001-AC4F-418D-AE19-62706E023703}">
                      <ahyp:hlinkClr xmlns:ahyp="http://schemas.microsoft.com/office/drawing/2018/hyperlinkcolor" val="tx"/>
                    </a:ext>
                  </a:extLst>
                </a:hlinkClick>
              </a:rPr>
              <a:t>Freepik</a:t>
            </a:r>
            <a:endParaRPr sz="900" b="1">
              <a:solidFill>
                <a:schemeClr val="dk1"/>
              </a:solidFill>
              <a:latin typeface="Quicksand"/>
              <a:ea typeface="Quicksand"/>
              <a:cs typeface="Quicksand"/>
              <a:sym typeface="Quicksand"/>
            </a:endParaRPr>
          </a:p>
        </p:txBody>
      </p:sp>
      <p:sp>
        <p:nvSpPr>
          <p:cNvPr id="514" name="Google Shape;514;p30"/>
          <p:cNvSpPr txBox="1">
            <a:spLocks noGrp="1"/>
          </p:cNvSpPr>
          <p:nvPr>
            <p:ph type="subTitle" idx="2"/>
          </p:nvPr>
        </p:nvSpPr>
        <p:spPr>
          <a:xfrm>
            <a:off x="4643300" y="3705230"/>
            <a:ext cx="3709800" cy="338100"/>
          </a:xfrm>
          <a:prstGeom prst="rect">
            <a:avLst/>
          </a:prstGeom>
        </p:spPr>
        <p:txBody>
          <a:bodyPr spcFirstLastPara="1" wrap="square" lIns="91425" tIns="91425" rIns="91425" bIns="91425" anchor="ctr" anchorCtr="0">
            <a:noAutofit/>
          </a:bodyPr>
          <a:lstStyle>
            <a:lvl1pPr lvl="0" algn="ctr" rtl="0">
              <a:lnSpc>
                <a:spcPct val="100000"/>
              </a:lnSpc>
              <a:spcBef>
                <a:spcPts val="300"/>
              </a:spcBef>
              <a:spcAft>
                <a:spcPts val="0"/>
              </a:spcAft>
              <a:buSzPts val="1400"/>
              <a:buNone/>
              <a:defRPr>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Background">
  <p:cSld name="CUSTOM_11">
    <p:spTree>
      <p:nvGrpSpPr>
        <p:cNvPr id="1" name="Shape 515"/>
        <p:cNvGrpSpPr/>
        <p:nvPr/>
      </p:nvGrpSpPr>
      <p:grpSpPr>
        <a:xfrm>
          <a:off x="0" y="0"/>
          <a:ext cx="0" cy="0"/>
          <a:chOff x="0" y="0"/>
          <a:chExt cx="0" cy="0"/>
        </a:xfrm>
      </p:grpSpPr>
      <p:grpSp>
        <p:nvGrpSpPr>
          <p:cNvPr id="516" name="Google Shape;516;p31"/>
          <p:cNvGrpSpPr/>
          <p:nvPr/>
        </p:nvGrpSpPr>
        <p:grpSpPr>
          <a:xfrm>
            <a:off x="358350" y="258050"/>
            <a:ext cx="8428950" cy="4627500"/>
            <a:chOff x="358350" y="258050"/>
            <a:chExt cx="8428950" cy="4627500"/>
          </a:xfrm>
        </p:grpSpPr>
        <p:sp>
          <p:nvSpPr>
            <p:cNvPr id="517" name="Google Shape;517;p31"/>
            <p:cNvSpPr/>
            <p:nvPr/>
          </p:nvSpPr>
          <p:spPr>
            <a:xfrm>
              <a:off x="358350" y="258050"/>
              <a:ext cx="8427300" cy="4627500"/>
            </a:xfrm>
            <a:prstGeom prst="roundRect">
              <a:avLst>
                <a:gd name="adj" fmla="val 555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1"/>
            <p:cNvSpPr/>
            <p:nvPr/>
          </p:nvSpPr>
          <p:spPr>
            <a:xfrm>
              <a:off x="360000" y="258050"/>
              <a:ext cx="8427300" cy="4627500"/>
            </a:xfrm>
            <a:prstGeom prst="roundRect">
              <a:avLst>
                <a:gd name="adj" fmla="val 5555"/>
              </a:avLst>
            </a:prstGeom>
            <a:gradFill>
              <a:gsLst>
                <a:gs pos="0">
                  <a:schemeClr val="lt1"/>
                </a:gs>
                <a:gs pos="100000">
                  <a:srgbClr val="66BEE9">
                    <a:alpha val="34509"/>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9" name="Google Shape;519;p31"/>
            <p:cNvGrpSpPr/>
            <p:nvPr/>
          </p:nvGrpSpPr>
          <p:grpSpPr>
            <a:xfrm rot="10800000" flipH="1">
              <a:off x="4159199" y="4657459"/>
              <a:ext cx="825589" cy="93999"/>
              <a:chOff x="5718423" y="809024"/>
              <a:chExt cx="830071" cy="94500"/>
            </a:xfrm>
          </p:grpSpPr>
          <p:sp>
            <p:nvSpPr>
              <p:cNvPr id="520" name="Google Shape;520;p31"/>
              <p:cNvSpPr/>
              <p:nvPr/>
            </p:nvSpPr>
            <p:spPr>
              <a:xfrm>
                <a:off x="5718423"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1"/>
              <p:cNvSpPr/>
              <p:nvPr/>
            </p:nvSpPr>
            <p:spPr>
              <a:xfrm>
                <a:off x="5963614"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1"/>
              <p:cNvSpPr/>
              <p:nvPr/>
            </p:nvSpPr>
            <p:spPr>
              <a:xfrm>
                <a:off x="6208804"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1"/>
              <p:cNvSpPr/>
              <p:nvPr/>
            </p:nvSpPr>
            <p:spPr>
              <a:xfrm>
                <a:off x="6453994"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4" name="Google Shape;524;p31"/>
            <p:cNvGrpSpPr/>
            <p:nvPr/>
          </p:nvGrpSpPr>
          <p:grpSpPr>
            <a:xfrm>
              <a:off x="720000" y="407061"/>
              <a:ext cx="7704000" cy="262500"/>
              <a:chOff x="433208" y="393425"/>
              <a:chExt cx="7704000" cy="262500"/>
            </a:xfrm>
          </p:grpSpPr>
          <p:sp>
            <p:nvSpPr>
              <p:cNvPr id="525" name="Google Shape;525;p31"/>
              <p:cNvSpPr/>
              <p:nvPr/>
            </p:nvSpPr>
            <p:spPr>
              <a:xfrm>
                <a:off x="433208" y="393425"/>
                <a:ext cx="7704000" cy="262500"/>
              </a:xfrm>
              <a:prstGeom prst="roundRect">
                <a:avLst>
                  <a:gd name="adj" fmla="val 50000"/>
                </a:avLst>
              </a:prstGeom>
              <a:solidFill>
                <a:schemeClr val="dk2"/>
              </a:solidFill>
              <a:ln w="9525" cap="flat" cmpd="sng">
                <a:solidFill>
                  <a:srgbClr val="D2D6FF"/>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6" name="Google Shape;526;p31"/>
              <p:cNvGrpSpPr/>
              <p:nvPr/>
            </p:nvGrpSpPr>
            <p:grpSpPr>
              <a:xfrm rot="10800000" flipH="1">
                <a:off x="543498" y="483688"/>
                <a:ext cx="429322" cy="93999"/>
                <a:chOff x="5840230" y="744468"/>
                <a:chExt cx="431653" cy="94500"/>
              </a:xfrm>
            </p:grpSpPr>
            <p:sp>
              <p:nvSpPr>
                <p:cNvPr id="527" name="Google Shape;527;p31"/>
                <p:cNvSpPr/>
                <p:nvPr/>
              </p:nvSpPr>
              <p:spPr>
                <a:xfrm>
                  <a:off x="5840230" y="744468"/>
                  <a:ext cx="94500" cy="94500"/>
                </a:xfrm>
                <a:prstGeom prst="ellipse">
                  <a:avLst/>
                </a:pr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1"/>
                <p:cNvSpPr/>
                <p:nvPr/>
              </p:nvSpPr>
              <p:spPr>
                <a:xfrm>
                  <a:off x="6008807" y="744468"/>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1"/>
                <p:cNvSpPr/>
                <p:nvPr/>
              </p:nvSpPr>
              <p:spPr>
                <a:xfrm>
                  <a:off x="6177384" y="744468"/>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30" name="Google Shape;530;p31"/>
          <p:cNvGrpSpPr/>
          <p:nvPr/>
        </p:nvGrpSpPr>
        <p:grpSpPr>
          <a:xfrm>
            <a:off x="952499" y="1113600"/>
            <a:ext cx="7240638" cy="3108284"/>
            <a:chOff x="952499" y="1418400"/>
            <a:chExt cx="7240638" cy="3108284"/>
          </a:xfrm>
        </p:grpSpPr>
        <p:grpSp>
          <p:nvGrpSpPr>
            <p:cNvPr id="531" name="Google Shape;531;p31"/>
            <p:cNvGrpSpPr/>
            <p:nvPr/>
          </p:nvGrpSpPr>
          <p:grpSpPr>
            <a:xfrm>
              <a:off x="952499" y="1418400"/>
              <a:ext cx="2299225" cy="3108284"/>
              <a:chOff x="486919" y="1114962"/>
              <a:chExt cx="2619901" cy="3541800"/>
            </a:xfrm>
          </p:grpSpPr>
          <p:sp>
            <p:nvSpPr>
              <p:cNvPr id="532" name="Google Shape;532;p31"/>
              <p:cNvSpPr/>
              <p:nvPr/>
            </p:nvSpPr>
            <p:spPr>
              <a:xfrm>
                <a:off x="486920" y="1114962"/>
                <a:ext cx="2619900" cy="3541800"/>
              </a:xfrm>
              <a:prstGeom prst="roundRect">
                <a:avLst>
                  <a:gd name="adj" fmla="val 12355"/>
                </a:avLst>
              </a:prstGeom>
              <a:gradFill>
                <a:gsLst>
                  <a:gs pos="0">
                    <a:schemeClr val="lt1"/>
                  </a:gs>
                  <a:gs pos="100000">
                    <a:srgbClr val="F9F8FF">
                      <a:alpha val="86666"/>
                    </a:srgbClr>
                  </a:gs>
                </a:gsLst>
                <a:lin ang="5400012" scaled="0"/>
              </a:gradFill>
              <a:ln>
                <a:noFill/>
              </a:ln>
              <a:effectLst>
                <a:outerShdw blurRad="57150" dist="47625" dir="5460000" algn="bl" rotWithShape="0">
                  <a:schemeClr val="dk1">
                    <a:alpha val="2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1"/>
              <p:cNvSpPr/>
              <p:nvPr/>
            </p:nvSpPr>
            <p:spPr>
              <a:xfrm>
                <a:off x="486919" y="1114991"/>
                <a:ext cx="2619900" cy="355200"/>
              </a:xfrm>
              <a:prstGeom prst="round2SameRect">
                <a:avLst>
                  <a:gd name="adj1" fmla="val 50000"/>
                  <a:gd name="adj2" fmla="val 0"/>
                </a:avLst>
              </a:prstGeom>
              <a:solidFill>
                <a:schemeClr val="dk2"/>
              </a:solidFill>
              <a:ln w="9525" cap="flat" cmpd="sng">
                <a:solidFill>
                  <a:srgbClr val="D2D6FF"/>
                </a:solidFill>
                <a:prstDash val="solid"/>
                <a:round/>
                <a:headEnd type="none" w="sm" len="sm"/>
                <a:tailEnd type="none" w="sm" len="sm"/>
              </a:ln>
              <a:effectLst>
                <a:outerShdw blurRad="57150" dist="47625"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4" name="Google Shape;534;p31"/>
              <p:cNvGrpSpPr/>
              <p:nvPr/>
            </p:nvGrpSpPr>
            <p:grpSpPr>
              <a:xfrm rot="10800000" flipH="1">
                <a:off x="620929" y="1244995"/>
                <a:ext cx="429322" cy="93999"/>
                <a:chOff x="5578333" y="744468"/>
                <a:chExt cx="431653" cy="94500"/>
              </a:xfrm>
            </p:grpSpPr>
            <p:sp>
              <p:nvSpPr>
                <p:cNvPr id="535" name="Google Shape;535;p31"/>
                <p:cNvSpPr/>
                <p:nvPr/>
              </p:nvSpPr>
              <p:spPr>
                <a:xfrm>
                  <a:off x="5578333" y="744468"/>
                  <a:ext cx="94500" cy="94500"/>
                </a:xfrm>
                <a:prstGeom prst="ellipse">
                  <a:avLst/>
                </a:pr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31"/>
                <p:cNvSpPr/>
                <p:nvPr/>
              </p:nvSpPr>
              <p:spPr>
                <a:xfrm>
                  <a:off x="5746910" y="744468"/>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31"/>
                <p:cNvSpPr/>
                <p:nvPr/>
              </p:nvSpPr>
              <p:spPr>
                <a:xfrm>
                  <a:off x="5915486" y="744468"/>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8" name="Google Shape;538;p31"/>
            <p:cNvGrpSpPr/>
            <p:nvPr/>
          </p:nvGrpSpPr>
          <p:grpSpPr>
            <a:xfrm>
              <a:off x="3423211" y="1418400"/>
              <a:ext cx="2299225" cy="3108284"/>
              <a:chOff x="486919" y="1114962"/>
              <a:chExt cx="2619901" cy="3541800"/>
            </a:xfrm>
          </p:grpSpPr>
          <p:sp>
            <p:nvSpPr>
              <p:cNvPr id="539" name="Google Shape;539;p31"/>
              <p:cNvSpPr/>
              <p:nvPr/>
            </p:nvSpPr>
            <p:spPr>
              <a:xfrm>
                <a:off x="486920" y="1114962"/>
                <a:ext cx="2619900" cy="3541800"/>
              </a:xfrm>
              <a:prstGeom prst="roundRect">
                <a:avLst>
                  <a:gd name="adj" fmla="val 12355"/>
                </a:avLst>
              </a:prstGeom>
              <a:gradFill>
                <a:gsLst>
                  <a:gs pos="0">
                    <a:schemeClr val="lt1"/>
                  </a:gs>
                  <a:gs pos="100000">
                    <a:srgbClr val="F9F8FF">
                      <a:alpha val="86666"/>
                    </a:srgbClr>
                  </a:gs>
                </a:gsLst>
                <a:lin ang="5400012" scaled="0"/>
              </a:gradFill>
              <a:ln>
                <a:noFill/>
              </a:ln>
              <a:effectLst>
                <a:outerShdw blurRad="57150" dist="47625" dir="5460000" algn="bl" rotWithShape="0">
                  <a:schemeClr val="dk1">
                    <a:alpha val="2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1"/>
              <p:cNvSpPr/>
              <p:nvPr/>
            </p:nvSpPr>
            <p:spPr>
              <a:xfrm>
                <a:off x="486919" y="1114991"/>
                <a:ext cx="2619900" cy="355200"/>
              </a:xfrm>
              <a:prstGeom prst="round2SameRect">
                <a:avLst>
                  <a:gd name="adj1" fmla="val 50000"/>
                  <a:gd name="adj2" fmla="val 0"/>
                </a:avLst>
              </a:prstGeom>
              <a:solidFill>
                <a:schemeClr val="dk2"/>
              </a:solidFill>
              <a:ln w="9525" cap="flat" cmpd="sng">
                <a:solidFill>
                  <a:srgbClr val="D2D6FF"/>
                </a:solidFill>
                <a:prstDash val="solid"/>
                <a:round/>
                <a:headEnd type="none" w="sm" len="sm"/>
                <a:tailEnd type="none" w="sm" len="sm"/>
              </a:ln>
              <a:effectLst>
                <a:outerShdw blurRad="57150" dist="47625"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1" name="Google Shape;541;p31"/>
              <p:cNvGrpSpPr/>
              <p:nvPr/>
            </p:nvGrpSpPr>
            <p:grpSpPr>
              <a:xfrm rot="10800000" flipH="1">
                <a:off x="620929" y="1244995"/>
                <a:ext cx="429322" cy="93999"/>
                <a:chOff x="5578333" y="744468"/>
                <a:chExt cx="431653" cy="94500"/>
              </a:xfrm>
            </p:grpSpPr>
            <p:sp>
              <p:nvSpPr>
                <p:cNvPr id="542" name="Google Shape;542;p31"/>
                <p:cNvSpPr/>
                <p:nvPr/>
              </p:nvSpPr>
              <p:spPr>
                <a:xfrm>
                  <a:off x="5578333" y="744468"/>
                  <a:ext cx="94500" cy="94500"/>
                </a:xfrm>
                <a:prstGeom prst="ellipse">
                  <a:avLst/>
                </a:pr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31"/>
                <p:cNvSpPr/>
                <p:nvPr/>
              </p:nvSpPr>
              <p:spPr>
                <a:xfrm>
                  <a:off x="5746910" y="744468"/>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31"/>
                <p:cNvSpPr/>
                <p:nvPr/>
              </p:nvSpPr>
              <p:spPr>
                <a:xfrm>
                  <a:off x="5915486" y="744468"/>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5" name="Google Shape;545;p31"/>
            <p:cNvGrpSpPr/>
            <p:nvPr/>
          </p:nvGrpSpPr>
          <p:grpSpPr>
            <a:xfrm>
              <a:off x="5893911" y="1418400"/>
              <a:ext cx="2299225" cy="3108284"/>
              <a:chOff x="486919" y="1114962"/>
              <a:chExt cx="2619901" cy="3541800"/>
            </a:xfrm>
          </p:grpSpPr>
          <p:sp>
            <p:nvSpPr>
              <p:cNvPr id="546" name="Google Shape;546;p31"/>
              <p:cNvSpPr/>
              <p:nvPr/>
            </p:nvSpPr>
            <p:spPr>
              <a:xfrm>
                <a:off x="486920" y="1114962"/>
                <a:ext cx="2619900" cy="3541800"/>
              </a:xfrm>
              <a:prstGeom prst="roundRect">
                <a:avLst>
                  <a:gd name="adj" fmla="val 12355"/>
                </a:avLst>
              </a:prstGeom>
              <a:gradFill>
                <a:gsLst>
                  <a:gs pos="0">
                    <a:schemeClr val="lt1"/>
                  </a:gs>
                  <a:gs pos="100000">
                    <a:srgbClr val="F9F8FF">
                      <a:alpha val="86666"/>
                    </a:srgbClr>
                  </a:gs>
                </a:gsLst>
                <a:lin ang="5400012" scaled="0"/>
              </a:gradFill>
              <a:ln>
                <a:noFill/>
              </a:ln>
              <a:effectLst>
                <a:outerShdw blurRad="57150" dist="47625" dir="5460000" algn="bl" rotWithShape="0">
                  <a:schemeClr val="dk1">
                    <a:alpha val="2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1"/>
              <p:cNvSpPr/>
              <p:nvPr/>
            </p:nvSpPr>
            <p:spPr>
              <a:xfrm>
                <a:off x="486919" y="1114991"/>
                <a:ext cx="2619900" cy="355200"/>
              </a:xfrm>
              <a:prstGeom prst="round2SameRect">
                <a:avLst>
                  <a:gd name="adj1" fmla="val 50000"/>
                  <a:gd name="adj2" fmla="val 0"/>
                </a:avLst>
              </a:prstGeom>
              <a:solidFill>
                <a:schemeClr val="dk2"/>
              </a:solidFill>
              <a:ln w="9525" cap="flat" cmpd="sng">
                <a:solidFill>
                  <a:srgbClr val="D2D6FF"/>
                </a:solidFill>
                <a:prstDash val="solid"/>
                <a:round/>
                <a:headEnd type="none" w="sm" len="sm"/>
                <a:tailEnd type="none" w="sm" len="sm"/>
              </a:ln>
              <a:effectLst>
                <a:outerShdw blurRad="57150" dist="47625"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8" name="Google Shape;548;p31"/>
              <p:cNvGrpSpPr/>
              <p:nvPr/>
            </p:nvGrpSpPr>
            <p:grpSpPr>
              <a:xfrm rot="10800000" flipH="1">
                <a:off x="620929" y="1244995"/>
                <a:ext cx="429322" cy="93999"/>
                <a:chOff x="5578333" y="744468"/>
                <a:chExt cx="431653" cy="94500"/>
              </a:xfrm>
            </p:grpSpPr>
            <p:sp>
              <p:nvSpPr>
                <p:cNvPr id="549" name="Google Shape;549;p31"/>
                <p:cNvSpPr/>
                <p:nvPr/>
              </p:nvSpPr>
              <p:spPr>
                <a:xfrm>
                  <a:off x="5578333" y="744468"/>
                  <a:ext cx="94500" cy="94500"/>
                </a:xfrm>
                <a:prstGeom prst="ellipse">
                  <a:avLst/>
                </a:pr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1"/>
                <p:cNvSpPr/>
                <p:nvPr/>
              </p:nvSpPr>
              <p:spPr>
                <a:xfrm>
                  <a:off x="5746910" y="744468"/>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1"/>
                <p:cNvSpPr/>
                <p:nvPr/>
              </p:nvSpPr>
              <p:spPr>
                <a:xfrm>
                  <a:off x="5915486" y="744468"/>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8"/>
        <p:cNvGrpSpPr/>
        <p:nvPr/>
      </p:nvGrpSpPr>
      <p:grpSpPr>
        <a:xfrm>
          <a:off x="0" y="0"/>
          <a:ext cx="0" cy="0"/>
          <a:chOff x="0" y="0"/>
          <a:chExt cx="0" cy="0"/>
        </a:xfrm>
      </p:grpSpPr>
      <p:grpSp>
        <p:nvGrpSpPr>
          <p:cNvPr id="39" name="Google Shape;39;p4"/>
          <p:cNvGrpSpPr/>
          <p:nvPr/>
        </p:nvGrpSpPr>
        <p:grpSpPr>
          <a:xfrm>
            <a:off x="358350" y="258050"/>
            <a:ext cx="8428950" cy="4627500"/>
            <a:chOff x="358350" y="258050"/>
            <a:chExt cx="8428950" cy="4627500"/>
          </a:xfrm>
        </p:grpSpPr>
        <p:sp>
          <p:nvSpPr>
            <p:cNvPr id="40" name="Google Shape;40;p4"/>
            <p:cNvSpPr/>
            <p:nvPr/>
          </p:nvSpPr>
          <p:spPr>
            <a:xfrm>
              <a:off x="358350" y="258050"/>
              <a:ext cx="8427300" cy="4627500"/>
            </a:xfrm>
            <a:prstGeom prst="roundRect">
              <a:avLst>
                <a:gd name="adj" fmla="val 555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4"/>
            <p:cNvSpPr/>
            <p:nvPr/>
          </p:nvSpPr>
          <p:spPr>
            <a:xfrm>
              <a:off x="360000" y="258050"/>
              <a:ext cx="8427300" cy="4627500"/>
            </a:xfrm>
            <a:prstGeom prst="roundRect">
              <a:avLst>
                <a:gd name="adj" fmla="val 5555"/>
              </a:avLst>
            </a:prstGeom>
            <a:gradFill>
              <a:gsLst>
                <a:gs pos="0">
                  <a:schemeClr val="lt1"/>
                </a:gs>
                <a:gs pos="100000">
                  <a:srgbClr val="66BEE9">
                    <a:alpha val="34509"/>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 name="Google Shape;42;p4"/>
            <p:cNvGrpSpPr/>
            <p:nvPr/>
          </p:nvGrpSpPr>
          <p:grpSpPr>
            <a:xfrm rot="10800000" flipH="1">
              <a:off x="4159199" y="4657459"/>
              <a:ext cx="825589" cy="93999"/>
              <a:chOff x="5718423" y="809024"/>
              <a:chExt cx="830071" cy="94500"/>
            </a:xfrm>
          </p:grpSpPr>
          <p:sp>
            <p:nvSpPr>
              <p:cNvPr id="43" name="Google Shape;43;p4"/>
              <p:cNvSpPr/>
              <p:nvPr/>
            </p:nvSpPr>
            <p:spPr>
              <a:xfrm>
                <a:off x="5718423" y="809024"/>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4"/>
              <p:cNvSpPr/>
              <p:nvPr/>
            </p:nvSpPr>
            <p:spPr>
              <a:xfrm>
                <a:off x="5963614" y="809024"/>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4"/>
              <p:cNvSpPr/>
              <p:nvPr/>
            </p:nvSpPr>
            <p:spPr>
              <a:xfrm>
                <a:off x="6208804" y="809024"/>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4"/>
              <p:cNvSpPr/>
              <p:nvPr/>
            </p:nvSpPr>
            <p:spPr>
              <a:xfrm>
                <a:off x="6453994" y="809024"/>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 name="Google Shape;47;p4"/>
            <p:cNvGrpSpPr/>
            <p:nvPr/>
          </p:nvGrpSpPr>
          <p:grpSpPr>
            <a:xfrm>
              <a:off x="720000" y="407061"/>
              <a:ext cx="7704000" cy="262500"/>
              <a:chOff x="433208" y="393425"/>
              <a:chExt cx="7704000" cy="262500"/>
            </a:xfrm>
          </p:grpSpPr>
          <p:sp>
            <p:nvSpPr>
              <p:cNvPr id="48" name="Google Shape;48;p4"/>
              <p:cNvSpPr/>
              <p:nvPr/>
            </p:nvSpPr>
            <p:spPr>
              <a:xfrm>
                <a:off x="433208" y="393425"/>
                <a:ext cx="7704000" cy="262500"/>
              </a:xfrm>
              <a:prstGeom prst="roundRect">
                <a:avLst>
                  <a:gd name="adj" fmla="val 50000"/>
                </a:avLst>
              </a:prstGeom>
              <a:solidFill>
                <a:schemeClr val="dk2"/>
              </a:solidFill>
              <a:ln w="9525" cap="flat" cmpd="sng">
                <a:solidFill>
                  <a:srgbClr val="D2D6FF"/>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 name="Google Shape;49;p4"/>
              <p:cNvGrpSpPr/>
              <p:nvPr/>
            </p:nvGrpSpPr>
            <p:grpSpPr>
              <a:xfrm rot="10800000" flipH="1">
                <a:off x="543498" y="483688"/>
                <a:ext cx="429322" cy="93999"/>
                <a:chOff x="5840230" y="744468"/>
                <a:chExt cx="431653" cy="94500"/>
              </a:xfrm>
            </p:grpSpPr>
            <p:sp>
              <p:nvSpPr>
                <p:cNvPr id="50" name="Google Shape;50;p4"/>
                <p:cNvSpPr/>
                <p:nvPr/>
              </p:nvSpPr>
              <p:spPr>
                <a:xfrm>
                  <a:off x="5840230" y="744468"/>
                  <a:ext cx="94500" cy="94500"/>
                </a:xfrm>
                <a:prstGeom prst="ellipse">
                  <a:avLst/>
                </a:pr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4"/>
                <p:cNvSpPr/>
                <p:nvPr/>
              </p:nvSpPr>
              <p:spPr>
                <a:xfrm>
                  <a:off x="6008807" y="744468"/>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4"/>
                <p:cNvSpPr/>
                <p:nvPr/>
              </p:nvSpPr>
              <p:spPr>
                <a:xfrm>
                  <a:off x="6177384" y="744468"/>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53" name="Google Shape;53;p4"/>
          <p:cNvSpPr txBox="1">
            <a:spLocks noGrp="1"/>
          </p:cNvSpPr>
          <p:nvPr>
            <p:ph type="title"/>
          </p:nvPr>
        </p:nvSpPr>
        <p:spPr>
          <a:xfrm>
            <a:off x="720000" y="694814"/>
            <a:ext cx="7704000" cy="5727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54" name="Google Shape;54;p4"/>
          <p:cNvSpPr txBox="1">
            <a:spLocks noGrp="1"/>
          </p:cNvSpPr>
          <p:nvPr>
            <p:ph type="body" idx="1"/>
          </p:nvPr>
        </p:nvSpPr>
        <p:spPr>
          <a:xfrm>
            <a:off x="720000" y="1152475"/>
            <a:ext cx="7704000" cy="34509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Background 1">
  <p:cSld name="CUSTOM_11_2">
    <p:spTree>
      <p:nvGrpSpPr>
        <p:cNvPr id="1" name="Shape 552"/>
        <p:cNvGrpSpPr/>
        <p:nvPr/>
      </p:nvGrpSpPr>
      <p:grpSpPr>
        <a:xfrm>
          <a:off x="0" y="0"/>
          <a:ext cx="0" cy="0"/>
          <a:chOff x="0" y="0"/>
          <a:chExt cx="0" cy="0"/>
        </a:xfrm>
      </p:grpSpPr>
      <p:grpSp>
        <p:nvGrpSpPr>
          <p:cNvPr id="553" name="Google Shape;553;p32"/>
          <p:cNvGrpSpPr/>
          <p:nvPr/>
        </p:nvGrpSpPr>
        <p:grpSpPr>
          <a:xfrm>
            <a:off x="358350" y="258050"/>
            <a:ext cx="8428950" cy="4627500"/>
            <a:chOff x="358350" y="258050"/>
            <a:chExt cx="8428950" cy="4627500"/>
          </a:xfrm>
        </p:grpSpPr>
        <p:sp>
          <p:nvSpPr>
            <p:cNvPr id="554" name="Google Shape;554;p32"/>
            <p:cNvSpPr/>
            <p:nvPr/>
          </p:nvSpPr>
          <p:spPr>
            <a:xfrm>
              <a:off x="358350" y="258050"/>
              <a:ext cx="8427300" cy="4627500"/>
            </a:xfrm>
            <a:prstGeom prst="roundRect">
              <a:avLst>
                <a:gd name="adj" fmla="val 555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32"/>
            <p:cNvSpPr/>
            <p:nvPr/>
          </p:nvSpPr>
          <p:spPr>
            <a:xfrm>
              <a:off x="360000" y="258050"/>
              <a:ext cx="8427300" cy="4627500"/>
            </a:xfrm>
            <a:prstGeom prst="roundRect">
              <a:avLst>
                <a:gd name="adj" fmla="val 5555"/>
              </a:avLst>
            </a:prstGeom>
            <a:gradFill>
              <a:gsLst>
                <a:gs pos="0">
                  <a:schemeClr val="lt1"/>
                </a:gs>
                <a:gs pos="100000">
                  <a:srgbClr val="66BEE9">
                    <a:alpha val="34509"/>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6" name="Google Shape;556;p32"/>
            <p:cNvGrpSpPr/>
            <p:nvPr/>
          </p:nvGrpSpPr>
          <p:grpSpPr>
            <a:xfrm rot="10800000" flipH="1">
              <a:off x="4159199" y="4657459"/>
              <a:ext cx="825589" cy="93999"/>
              <a:chOff x="5718423" y="809024"/>
              <a:chExt cx="830071" cy="94500"/>
            </a:xfrm>
          </p:grpSpPr>
          <p:sp>
            <p:nvSpPr>
              <p:cNvPr id="557" name="Google Shape;557;p32"/>
              <p:cNvSpPr/>
              <p:nvPr/>
            </p:nvSpPr>
            <p:spPr>
              <a:xfrm>
                <a:off x="5718423"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2"/>
              <p:cNvSpPr/>
              <p:nvPr/>
            </p:nvSpPr>
            <p:spPr>
              <a:xfrm>
                <a:off x="5963614"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2"/>
              <p:cNvSpPr/>
              <p:nvPr/>
            </p:nvSpPr>
            <p:spPr>
              <a:xfrm>
                <a:off x="6208804"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2"/>
              <p:cNvSpPr/>
              <p:nvPr/>
            </p:nvSpPr>
            <p:spPr>
              <a:xfrm>
                <a:off x="6453994"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 name="Google Shape;561;p32"/>
            <p:cNvGrpSpPr/>
            <p:nvPr/>
          </p:nvGrpSpPr>
          <p:grpSpPr>
            <a:xfrm>
              <a:off x="720000" y="407061"/>
              <a:ext cx="7704000" cy="262500"/>
              <a:chOff x="433208" y="393425"/>
              <a:chExt cx="7704000" cy="262500"/>
            </a:xfrm>
          </p:grpSpPr>
          <p:sp>
            <p:nvSpPr>
              <p:cNvPr id="562" name="Google Shape;562;p32"/>
              <p:cNvSpPr/>
              <p:nvPr/>
            </p:nvSpPr>
            <p:spPr>
              <a:xfrm>
                <a:off x="433208" y="393425"/>
                <a:ext cx="7704000" cy="262500"/>
              </a:xfrm>
              <a:prstGeom prst="roundRect">
                <a:avLst>
                  <a:gd name="adj" fmla="val 50000"/>
                </a:avLst>
              </a:prstGeom>
              <a:solidFill>
                <a:schemeClr val="dk2"/>
              </a:solidFill>
              <a:ln w="9525" cap="flat" cmpd="sng">
                <a:solidFill>
                  <a:srgbClr val="D2D6FF"/>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3" name="Google Shape;563;p32"/>
              <p:cNvGrpSpPr/>
              <p:nvPr/>
            </p:nvGrpSpPr>
            <p:grpSpPr>
              <a:xfrm rot="10800000" flipH="1">
                <a:off x="543498" y="483688"/>
                <a:ext cx="429322" cy="93999"/>
                <a:chOff x="5840230" y="744468"/>
                <a:chExt cx="431653" cy="94500"/>
              </a:xfrm>
            </p:grpSpPr>
            <p:sp>
              <p:nvSpPr>
                <p:cNvPr id="564" name="Google Shape;564;p32"/>
                <p:cNvSpPr/>
                <p:nvPr/>
              </p:nvSpPr>
              <p:spPr>
                <a:xfrm>
                  <a:off x="5840230" y="744468"/>
                  <a:ext cx="94500" cy="94500"/>
                </a:xfrm>
                <a:prstGeom prst="ellipse">
                  <a:avLst/>
                </a:prstGeom>
                <a:solidFill>
                  <a:schemeClr val="accent2"/>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32"/>
                <p:cNvSpPr/>
                <p:nvPr/>
              </p:nvSpPr>
              <p:spPr>
                <a:xfrm>
                  <a:off x="6008807" y="744468"/>
                  <a:ext cx="94500" cy="94500"/>
                </a:xfrm>
                <a:prstGeom prst="ellipse">
                  <a:avLst/>
                </a:prstGeom>
                <a:solidFill>
                  <a:schemeClr val="accent4"/>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32"/>
                <p:cNvSpPr/>
                <p:nvPr/>
              </p:nvSpPr>
              <p:spPr>
                <a:xfrm>
                  <a:off x="6177384" y="744468"/>
                  <a:ext cx="94500" cy="94500"/>
                </a:xfrm>
                <a:prstGeom prst="ellipse">
                  <a:avLst/>
                </a:prstGeom>
                <a:solidFill>
                  <a:schemeClr val="lt1"/>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67" name="Google Shape;567;p32"/>
          <p:cNvGrpSpPr/>
          <p:nvPr/>
        </p:nvGrpSpPr>
        <p:grpSpPr>
          <a:xfrm>
            <a:off x="719282" y="1076152"/>
            <a:ext cx="6880555" cy="2625711"/>
            <a:chOff x="358361" y="258062"/>
            <a:chExt cx="8428954" cy="3216600"/>
          </a:xfrm>
        </p:grpSpPr>
        <p:sp>
          <p:nvSpPr>
            <p:cNvPr id="568" name="Google Shape;568;p32"/>
            <p:cNvSpPr/>
            <p:nvPr/>
          </p:nvSpPr>
          <p:spPr>
            <a:xfrm>
              <a:off x="358361" y="258062"/>
              <a:ext cx="8427300" cy="3216600"/>
            </a:xfrm>
            <a:prstGeom prst="roundRect">
              <a:avLst>
                <a:gd name="adj" fmla="val 5555"/>
              </a:avLst>
            </a:prstGeom>
            <a:solidFill>
              <a:schemeClr val="lt1"/>
            </a:solidFill>
            <a:ln>
              <a:noFill/>
            </a:ln>
            <a:effectLst>
              <a:outerShdw blurRad="85725" dist="3810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2"/>
            <p:cNvSpPr/>
            <p:nvPr/>
          </p:nvSpPr>
          <p:spPr>
            <a:xfrm>
              <a:off x="360015" y="258062"/>
              <a:ext cx="8427300" cy="3216600"/>
            </a:xfrm>
            <a:prstGeom prst="roundRect">
              <a:avLst>
                <a:gd name="adj" fmla="val 5555"/>
              </a:avLst>
            </a:prstGeom>
            <a:solidFill>
              <a:schemeClr val="lt1"/>
            </a:solidFill>
            <a:ln>
              <a:noFill/>
            </a:ln>
            <a:effectLst>
              <a:outerShdw blurRad="85725" dist="3810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0" name="Google Shape;570;p32"/>
            <p:cNvGrpSpPr/>
            <p:nvPr/>
          </p:nvGrpSpPr>
          <p:grpSpPr>
            <a:xfrm>
              <a:off x="720000" y="407061"/>
              <a:ext cx="7704000" cy="262500"/>
              <a:chOff x="433208" y="393425"/>
              <a:chExt cx="7704000" cy="262500"/>
            </a:xfrm>
          </p:grpSpPr>
          <p:sp>
            <p:nvSpPr>
              <p:cNvPr id="571" name="Google Shape;571;p32"/>
              <p:cNvSpPr/>
              <p:nvPr/>
            </p:nvSpPr>
            <p:spPr>
              <a:xfrm>
                <a:off x="433208" y="393425"/>
                <a:ext cx="7704000" cy="262500"/>
              </a:xfrm>
              <a:prstGeom prst="roundRect">
                <a:avLst>
                  <a:gd name="adj" fmla="val 50000"/>
                </a:avLst>
              </a:prstGeom>
              <a:solidFill>
                <a:schemeClr val="dk2"/>
              </a:solidFill>
              <a:ln w="9525" cap="flat" cmpd="sng">
                <a:solidFill>
                  <a:srgbClr val="D2D6FF"/>
                </a:solidFill>
                <a:prstDash val="solid"/>
                <a:round/>
                <a:headEnd type="none" w="sm" len="sm"/>
                <a:tailEnd type="none" w="sm" len="sm"/>
              </a:ln>
              <a:effectLst>
                <a:outerShdw blurRad="85725" dist="3810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2" name="Google Shape;572;p32"/>
              <p:cNvGrpSpPr/>
              <p:nvPr/>
            </p:nvGrpSpPr>
            <p:grpSpPr>
              <a:xfrm rot="10800000" flipH="1">
                <a:off x="543498" y="483688"/>
                <a:ext cx="429322" cy="93999"/>
                <a:chOff x="5840230" y="744468"/>
                <a:chExt cx="431653" cy="94500"/>
              </a:xfrm>
            </p:grpSpPr>
            <p:sp>
              <p:nvSpPr>
                <p:cNvPr id="573" name="Google Shape;573;p32"/>
                <p:cNvSpPr/>
                <p:nvPr/>
              </p:nvSpPr>
              <p:spPr>
                <a:xfrm>
                  <a:off x="5840230" y="744468"/>
                  <a:ext cx="94500" cy="94500"/>
                </a:xfrm>
                <a:prstGeom prst="ellipse">
                  <a:avLst/>
                </a:prstGeom>
                <a:solidFill>
                  <a:schemeClr val="accent2"/>
                </a:solidFill>
                <a:ln>
                  <a:noFill/>
                </a:ln>
                <a:effectLst>
                  <a:outerShdw blurRad="85725" dist="3810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32"/>
                <p:cNvSpPr/>
                <p:nvPr/>
              </p:nvSpPr>
              <p:spPr>
                <a:xfrm>
                  <a:off x="6008807" y="744468"/>
                  <a:ext cx="94500" cy="94500"/>
                </a:xfrm>
                <a:prstGeom prst="ellipse">
                  <a:avLst/>
                </a:prstGeom>
                <a:solidFill>
                  <a:schemeClr val="accent4"/>
                </a:solidFill>
                <a:ln>
                  <a:noFill/>
                </a:ln>
                <a:effectLst>
                  <a:outerShdw blurRad="85725" dist="3810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2"/>
                <p:cNvSpPr/>
                <p:nvPr/>
              </p:nvSpPr>
              <p:spPr>
                <a:xfrm>
                  <a:off x="6177384" y="744468"/>
                  <a:ext cx="94500" cy="94500"/>
                </a:xfrm>
                <a:prstGeom prst="ellipse">
                  <a:avLst/>
                </a:prstGeom>
                <a:solidFill>
                  <a:schemeClr val="lt1"/>
                </a:solidFill>
                <a:ln>
                  <a:noFill/>
                </a:ln>
                <a:effectLst>
                  <a:outerShdw blurRad="85725" dist="3810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76" name="Google Shape;576;p32"/>
          <p:cNvGrpSpPr/>
          <p:nvPr/>
        </p:nvGrpSpPr>
        <p:grpSpPr>
          <a:xfrm>
            <a:off x="3521825" y="3242775"/>
            <a:ext cx="4695887" cy="1063125"/>
            <a:chOff x="486920" y="1114962"/>
            <a:chExt cx="5350828" cy="1211400"/>
          </a:xfrm>
        </p:grpSpPr>
        <p:sp>
          <p:nvSpPr>
            <p:cNvPr id="577" name="Google Shape;577;p32"/>
            <p:cNvSpPr/>
            <p:nvPr/>
          </p:nvSpPr>
          <p:spPr>
            <a:xfrm>
              <a:off x="486920" y="1114962"/>
              <a:ext cx="5350800" cy="1211400"/>
            </a:xfrm>
            <a:prstGeom prst="roundRect">
              <a:avLst>
                <a:gd name="adj" fmla="val 14925"/>
              </a:avLst>
            </a:prstGeom>
            <a:gradFill>
              <a:gsLst>
                <a:gs pos="0">
                  <a:schemeClr val="lt1"/>
                </a:gs>
                <a:gs pos="100000">
                  <a:srgbClr val="F9F8FF">
                    <a:alpha val="86666"/>
                  </a:srgbClr>
                </a:gs>
              </a:gsLst>
              <a:lin ang="5400012" scaled="0"/>
            </a:gradFill>
            <a:ln>
              <a:noFill/>
            </a:ln>
            <a:effectLst>
              <a:outerShdw blurRad="57150" dist="47625" dir="5460000" algn="bl" rotWithShape="0">
                <a:schemeClr val="dk1">
                  <a:alpha val="2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2"/>
            <p:cNvSpPr/>
            <p:nvPr/>
          </p:nvSpPr>
          <p:spPr>
            <a:xfrm>
              <a:off x="486949" y="1114991"/>
              <a:ext cx="5350800" cy="355200"/>
            </a:xfrm>
            <a:prstGeom prst="round2SameRect">
              <a:avLst>
                <a:gd name="adj1" fmla="val 50000"/>
                <a:gd name="adj2" fmla="val 0"/>
              </a:avLst>
            </a:prstGeom>
            <a:solidFill>
              <a:schemeClr val="dk2"/>
            </a:solidFill>
            <a:ln w="9525" cap="flat" cmpd="sng">
              <a:solidFill>
                <a:schemeClr val="lt1"/>
              </a:solidFill>
              <a:prstDash val="solid"/>
              <a:round/>
              <a:headEnd type="none" w="sm" len="sm"/>
              <a:tailEnd type="none" w="sm" len="sm"/>
            </a:ln>
            <a:effectLst>
              <a:outerShdw blurRad="57150" dist="47625"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9" name="Google Shape;579;p32"/>
            <p:cNvGrpSpPr/>
            <p:nvPr/>
          </p:nvGrpSpPr>
          <p:grpSpPr>
            <a:xfrm rot="10800000" flipH="1">
              <a:off x="620929" y="1244995"/>
              <a:ext cx="429322" cy="93999"/>
              <a:chOff x="5578333" y="744468"/>
              <a:chExt cx="431653" cy="94500"/>
            </a:xfrm>
          </p:grpSpPr>
          <p:sp>
            <p:nvSpPr>
              <p:cNvPr id="580" name="Google Shape;580;p32"/>
              <p:cNvSpPr/>
              <p:nvPr/>
            </p:nvSpPr>
            <p:spPr>
              <a:xfrm>
                <a:off x="5578333" y="744468"/>
                <a:ext cx="94500" cy="94500"/>
              </a:xfrm>
              <a:prstGeom prst="ellipse">
                <a:avLst/>
              </a:pr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32"/>
              <p:cNvSpPr/>
              <p:nvPr/>
            </p:nvSpPr>
            <p:spPr>
              <a:xfrm>
                <a:off x="5746910" y="744468"/>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2"/>
              <p:cNvSpPr/>
              <p:nvPr/>
            </p:nvSpPr>
            <p:spPr>
              <a:xfrm>
                <a:off x="5915486" y="744468"/>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Background 2">
  <p:cSld name="CUSTOM_11_1">
    <p:spTree>
      <p:nvGrpSpPr>
        <p:cNvPr id="1" name="Shape 583"/>
        <p:cNvGrpSpPr/>
        <p:nvPr/>
      </p:nvGrpSpPr>
      <p:grpSpPr>
        <a:xfrm>
          <a:off x="0" y="0"/>
          <a:ext cx="0" cy="0"/>
          <a:chOff x="0" y="0"/>
          <a:chExt cx="0" cy="0"/>
        </a:xfrm>
      </p:grpSpPr>
      <p:grpSp>
        <p:nvGrpSpPr>
          <p:cNvPr id="584" name="Google Shape;584;p33"/>
          <p:cNvGrpSpPr/>
          <p:nvPr/>
        </p:nvGrpSpPr>
        <p:grpSpPr>
          <a:xfrm>
            <a:off x="358350" y="258050"/>
            <a:ext cx="8428950" cy="4627500"/>
            <a:chOff x="358350" y="258050"/>
            <a:chExt cx="8428950" cy="4627500"/>
          </a:xfrm>
        </p:grpSpPr>
        <p:sp>
          <p:nvSpPr>
            <p:cNvPr id="585" name="Google Shape;585;p33"/>
            <p:cNvSpPr/>
            <p:nvPr/>
          </p:nvSpPr>
          <p:spPr>
            <a:xfrm>
              <a:off x="358350" y="258050"/>
              <a:ext cx="8427300" cy="4627500"/>
            </a:xfrm>
            <a:prstGeom prst="roundRect">
              <a:avLst>
                <a:gd name="adj" fmla="val 555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33"/>
            <p:cNvSpPr/>
            <p:nvPr/>
          </p:nvSpPr>
          <p:spPr>
            <a:xfrm>
              <a:off x="360000" y="258050"/>
              <a:ext cx="8427300" cy="4627500"/>
            </a:xfrm>
            <a:prstGeom prst="roundRect">
              <a:avLst>
                <a:gd name="adj" fmla="val 5555"/>
              </a:avLst>
            </a:prstGeom>
            <a:gradFill>
              <a:gsLst>
                <a:gs pos="0">
                  <a:schemeClr val="lt1"/>
                </a:gs>
                <a:gs pos="100000">
                  <a:srgbClr val="66BEE9">
                    <a:alpha val="34509"/>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7" name="Google Shape;587;p33"/>
            <p:cNvGrpSpPr/>
            <p:nvPr/>
          </p:nvGrpSpPr>
          <p:grpSpPr>
            <a:xfrm rot="10800000" flipH="1">
              <a:off x="4159199" y="4657459"/>
              <a:ext cx="825589" cy="93999"/>
              <a:chOff x="5718423" y="809024"/>
              <a:chExt cx="830071" cy="94500"/>
            </a:xfrm>
          </p:grpSpPr>
          <p:sp>
            <p:nvSpPr>
              <p:cNvPr id="588" name="Google Shape;588;p33"/>
              <p:cNvSpPr/>
              <p:nvPr/>
            </p:nvSpPr>
            <p:spPr>
              <a:xfrm>
                <a:off x="5718423"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33"/>
              <p:cNvSpPr/>
              <p:nvPr/>
            </p:nvSpPr>
            <p:spPr>
              <a:xfrm>
                <a:off x="5963614"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33"/>
              <p:cNvSpPr/>
              <p:nvPr/>
            </p:nvSpPr>
            <p:spPr>
              <a:xfrm>
                <a:off x="6208804"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3"/>
              <p:cNvSpPr/>
              <p:nvPr/>
            </p:nvSpPr>
            <p:spPr>
              <a:xfrm>
                <a:off x="6453994"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2" name="Google Shape;592;p33"/>
            <p:cNvGrpSpPr/>
            <p:nvPr/>
          </p:nvGrpSpPr>
          <p:grpSpPr>
            <a:xfrm>
              <a:off x="720000" y="407061"/>
              <a:ext cx="7704000" cy="262500"/>
              <a:chOff x="433208" y="393425"/>
              <a:chExt cx="7704000" cy="262500"/>
            </a:xfrm>
          </p:grpSpPr>
          <p:sp>
            <p:nvSpPr>
              <p:cNvPr id="593" name="Google Shape;593;p33"/>
              <p:cNvSpPr/>
              <p:nvPr/>
            </p:nvSpPr>
            <p:spPr>
              <a:xfrm>
                <a:off x="433208" y="393425"/>
                <a:ext cx="7704000" cy="262500"/>
              </a:xfrm>
              <a:prstGeom prst="roundRect">
                <a:avLst>
                  <a:gd name="adj" fmla="val 50000"/>
                </a:avLst>
              </a:prstGeom>
              <a:solidFill>
                <a:schemeClr val="dk2"/>
              </a:solidFill>
              <a:ln w="9525" cap="flat" cmpd="sng">
                <a:solidFill>
                  <a:srgbClr val="D2D6FF"/>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4" name="Google Shape;594;p33"/>
              <p:cNvGrpSpPr/>
              <p:nvPr/>
            </p:nvGrpSpPr>
            <p:grpSpPr>
              <a:xfrm rot="10800000" flipH="1">
                <a:off x="543498" y="483688"/>
                <a:ext cx="429322" cy="93999"/>
                <a:chOff x="5840230" y="744468"/>
                <a:chExt cx="431653" cy="94500"/>
              </a:xfrm>
            </p:grpSpPr>
            <p:sp>
              <p:nvSpPr>
                <p:cNvPr id="595" name="Google Shape;595;p33"/>
                <p:cNvSpPr/>
                <p:nvPr/>
              </p:nvSpPr>
              <p:spPr>
                <a:xfrm>
                  <a:off x="5840230" y="744468"/>
                  <a:ext cx="94500" cy="94500"/>
                </a:xfrm>
                <a:prstGeom prst="ellipse">
                  <a:avLst/>
                </a:pr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33"/>
                <p:cNvSpPr/>
                <p:nvPr/>
              </p:nvSpPr>
              <p:spPr>
                <a:xfrm>
                  <a:off x="6008807" y="744468"/>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33"/>
                <p:cNvSpPr/>
                <p:nvPr/>
              </p:nvSpPr>
              <p:spPr>
                <a:xfrm>
                  <a:off x="6177384" y="744468"/>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98" name="Google Shape;598;p33"/>
          <p:cNvGrpSpPr/>
          <p:nvPr/>
        </p:nvGrpSpPr>
        <p:grpSpPr>
          <a:xfrm>
            <a:off x="1773576" y="1120075"/>
            <a:ext cx="2299225" cy="3108284"/>
            <a:chOff x="486919" y="1114962"/>
            <a:chExt cx="2619901" cy="3541800"/>
          </a:xfrm>
        </p:grpSpPr>
        <p:sp>
          <p:nvSpPr>
            <p:cNvPr id="599" name="Google Shape;599;p33"/>
            <p:cNvSpPr/>
            <p:nvPr/>
          </p:nvSpPr>
          <p:spPr>
            <a:xfrm>
              <a:off x="486920" y="1114962"/>
              <a:ext cx="2619900" cy="3541800"/>
            </a:xfrm>
            <a:prstGeom prst="roundRect">
              <a:avLst>
                <a:gd name="adj" fmla="val 12355"/>
              </a:avLst>
            </a:prstGeom>
            <a:gradFill>
              <a:gsLst>
                <a:gs pos="0">
                  <a:schemeClr val="lt1"/>
                </a:gs>
                <a:gs pos="100000">
                  <a:srgbClr val="F9F8FF">
                    <a:alpha val="86666"/>
                  </a:srgbClr>
                </a:gs>
              </a:gsLst>
              <a:lin ang="5400012" scaled="0"/>
            </a:gradFill>
            <a:ln>
              <a:noFill/>
            </a:ln>
            <a:effectLst>
              <a:outerShdw blurRad="57150" dist="47625" dir="5460000" algn="bl" rotWithShape="0">
                <a:schemeClr val="dk1">
                  <a:alpha val="2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33"/>
            <p:cNvSpPr/>
            <p:nvPr/>
          </p:nvSpPr>
          <p:spPr>
            <a:xfrm>
              <a:off x="486919" y="1114991"/>
              <a:ext cx="2619900" cy="355200"/>
            </a:xfrm>
            <a:prstGeom prst="round2SameRect">
              <a:avLst>
                <a:gd name="adj1" fmla="val 50000"/>
                <a:gd name="adj2" fmla="val 0"/>
              </a:avLst>
            </a:prstGeom>
            <a:solidFill>
              <a:schemeClr val="dk2"/>
            </a:solidFill>
            <a:ln w="9525" cap="flat" cmpd="sng">
              <a:solidFill>
                <a:srgbClr val="D2D6FF"/>
              </a:solidFill>
              <a:prstDash val="solid"/>
              <a:round/>
              <a:headEnd type="none" w="sm" len="sm"/>
              <a:tailEnd type="none" w="sm" len="sm"/>
            </a:ln>
            <a:effectLst>
              <a:outerShdw blurRad="57150" dist="47625"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1" name="Google Shape;601;p33"/>
            <p:cNvGrpSpPr/>
            <p:nvPr/>
          </p:nvGrpSpPr>
          <p:grpSpPr>
            <a:xfrm rot="10800000" flipH="1">
              <a:off x="620929" y="1244995"/>
              <a:ext cx="429322" cy="93999"/>
              <a:chOff x="5578333" y="744468"/>
              <a:chExt cx="431653" cy="94500"/>
            </a:xfrm>
          </p:grpSpPr>
          <p:sp>
            <p:nvSpPr>
              <p:cNvPr id="602" name="Google Shape;602;p33"/>
              <p:cNvSpPr/>
              <p:nvPr/>
            </p:nvSpPr>
            <p:spPr>
              <a:xfrm>
                <a:off x="5578333" y="744468"/>
                <a:ext cx="94500" cy="94500"/>
              </a:xfrm>
              <a:prstGeom prst="ellipse">
                <a:avLst/>
              </a:pr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33"/>
              <p:cNvSpPr/>
              <p:nvPr/>
            </p:nvSpPr>
            <p:spPr>
              <a:xfrm>
                <a:off x="5746910" y="744468"/>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33"/>
              <p:cNvSpPr/>
              <p:nvPr/>
            </p:nvSpPr>
            <p:spPr>
              <a:xfrm>
                <a:off x="5915486" y="744468"/>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05" name="Google Shape;605;p33"/>
          <p:cNvGrpSpPr/>
          <p:nvPr/>
        </p:nvGrpSpPr>
        <p:grpSpPr>
          <a:xfrm>
            <a:off x="5083801" y="1120075"/>
            <a:ext cx="2299252" cy="3108284"/>
            <a:chOff x="91807" y="1114962"/>
            <a:chExt cx="2619932" cy="3541800"/>
          </a:xfrm>
        </p:grpSpPr>
        <p:sp>
          <p:nvSpPr>
            <p:cNvPr id="606" name="Google Shape;606;p33"/>
            <p:cNvSpPr/>
            <p:nvPr/>
          </p:nvSpPr>
          <p:spPr>
            <a:xfrm>
              <a:off x="91807" y="1114962"/>
              <a:ext cx="2619900" cy="3541800"/>
            </a:xfrm>
            <a:prstGeom prst="roundRect">
              <a:avLst>
                <a:gd name="adj" fmla="val 12355"/>
              </a:avLst>
            </a:prstGeom>
            <a:gradFill>
              <a:gsLst>
                <a:gs pos="0">
                  <a:schemeClr val="lt1"/>
                </a:gs>
                <a:gs pos="100000">
                  <a:srgbClr val="F9F8FF">
                    <a:alpha val="86666"/>
                  </a:srgbClr>
                </a:gs>
              </a:gsLst>
              <a:lin ang="5400012" scaled="0"/>
            </a:gradFill>
            <a:ln>
              <a:noFill/>
            </a:ln>
            <a:effectLst>
              <a:outerShdw blurRad="57150" dist="47625" dir="5460000" algn="bl" rotWithShape="0">
                <a:schemeClr val="dk1">
                  <a:alpha val="2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33"/>
            <p:cNvSpPr/>
            <p:nvPr/>
          </p:nvSpPr>
          <p:spPr>
            <a:xfrm>
              <a:off x="91839" y="1114991"/>
              <a:ext cx="2619900" cy="355200"/>
            </a:xfrm>
            <a:prstGeom prst="round2SameRect">
              <a:avLst>
                <a:gd name="adj1" fmla="val 50000"/>
                <a:gd name="adj2" fmla="val 0"/>
              </a:avLst>
            </a:prstGeom>
            <a:solidFill>
              <a:schemeClr val="dk2"/>
            </a:solidFill>
            <a:ln w="9525" cap="flat" cmpd="sng">
              <a:solidFill>
                <a:srgbClr val="D2D6FF"/>
              </a:solidFill>
              <a:prstDash val="solid"/>
              <a:round/>
              <a:headEnd type="none" w="sm" len="sm"/>
              <a:tailEnd type="none" w="sm" len="sm"/>
            </a:ln>
            <a:effectLst>
              <a:outerShdw blurRad="57150" dist="47625"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8" name="Google Shape;608;p33"/>
            <p:cNvGrpSpPr/>
            <p:nvPr/>
          </p:nvGrpSpPr>
          <p:grpSpPr>
            <a:xfrm rot="10800000" flipH="1">
              <a:off x="229496" y="1244995"/>
              <a:ext cx="429322" cy="93999"/>
              <a:chOff x="5184775" y="744468"/>
              <a:chExt cx="431653" cy="94500"/>
            </a:xfrm>
          </p:grpSpPr>
          <p:sp>
            <p:nvSpPr>
              <p:cNvPr id="609" name="Google Shape;609;p33"/>
              <p:cNvSpPr/>
              <p:nvPr/>
            </p:nvSpPr>
            <p:spPr>
              <a:xfrm>
                <a:off x="5184775" y="744468"/>
                <a:ext cx="94500" cy="94500"/>
              </a:xfrm>
              <a:prstGeom prst="ellipse">
                <a:avLst/>
              </a:pr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33"/>
              <p:cNvSpPr/>
              <p:nvPr/>
            </p:nvSpPr>
            <p:spPr>
              <a:xfrm>
                <a:off x="5353352" y="744468"/>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33"/>
              <p:cNvSpPr/>
              <p:nvPr/>
            </p:nvSpPr>
            <p:spPr>
              <a:xfrm>
                <a:off x="5521928" y="744468"/>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Background 3">
  <p:cSld name="CUSTOM_11_1_1">
    <p:spTree>
      <p:nvGrpSpPr>
        <p:cNvPr id="1" name="Shape 612"/>
        <p:cNvGrpSpPr/>
        <p:nvPr/>
      </p:nvGrpSpPr>
      <p:grpSpPr>
        <a:xfrm>
          <a:off x="0" y="0"/>
          <a:ext cx="0" cy="0"/>
          <a:chOff x="0" y="0"/>
          <a:chExt cx="0" cy="0"/>
        </a:xfrm>
      </p:grpSpPr>
      <p:grpSp>
        <p:nvGrpSpPr>
          <p:cNvPr id="613" name="Google Shape;613;p34"/>
          <p:cNvGrpSpPr/>
          <p:nvPr/>
        </p:nvGrpSpPr>
        <p:grpSpPr>
          <a:xfrm>
            <a:off x="358350" y="258050"/>
            <a:ext cx="8428950" cy="4627500"/>
            <a:chOff x="358350" y="258050"/>
            <a:chExt cx="8428950" cy="4627500"/>
          </a:xfrm>
        </p:grpSpPr>
        <p:sp>
          <p:nvSpPr>
            <p:cNvPr id="614" name="Google Shape;614;p34"/>
            <p:cNvSpPr/>
            <p:nvPr/>
          </p:nvSpPr>
          <p:spPr>
            <a:xfrm>
              <a:off x="358350" y="258050"/>
              <a:ext cx="8427300" cy="4627500"/>
            </a:xfrm>
            <a:prstGeom prst="roundRect">
              <a:avLst>
                <a:gd name="adj" fmla="val 555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34"/>
            <p:cNvSpPr/>
            <p:nvPr/>
          </p:nvSpPr>
          <p:spPr>
            <a:xfrm>
              <a:off x="360000" y="258050"/>
              <a:ext cx="8427300" cy="4627500"/>
            </a:xfrm>
            <a:prstGeom prst="roundRect">
              <a:avLst>
                <a:gd name="adj" fmla="val 5555"/>
              </a:avLst>
            </a:prstGeom>
            <a:gradFill>
              <a:gsLst>
                <a:gs pos="0">
                  <a:schemeClr val="lt1"/>
                </a:gs>
                <a:gs pos="100000">
                  <a:srgbClr val="66BEE9">
                    <a:alpha val="34509"/>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6" name="Google Shape;616;p34"/>
            <p:cNvGrpSpPr/>
            <p:nvPr/>
          </p:nvGrpSpPr>
          <p:grpSpPr>
            <a:xfrm rot="10800000" flipH="1">
              <a:off x="4159199" y="4657459"/>
              <a:ext cx="825589" cy="93999"/>
              <a:chOff x="5718423" y="809024"/>
              <a:chExt cx="830071" cy="94500"/>
            </a:xfrm>
          </p:grpSpPr>
          <p:sp>
            <p:nvSpPr>
              <p:cNvPr id="617" name="Google Shape;617;p34"/>
              <p:cNvSpPr/>
              <p:nvPr/>
            </p:nvSpPr>
            <p:spPr>
              <a:xfrm>
                <a:off x="5718423"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34"/>
              <p:cNvSpPr/>
              <p:nvPr/>
            </p:nvSpPr>
            <p:spPr>
              <a:xfrm>
                <a:off x="5963614"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34"/>
              <p:cNvSpPr/>
              <p:nvPr/>
            </p:nvSpPr>
            <p:spPr>
              <a:xfrm>
                <a:off x="6208804"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34"/>
              <p:cNvSpPr/>
              <p:nvPr/>
            </p:nvSpPr>
            <p:spPr>
              <a:xfrm>
                <a:off x="6453994"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 name="Google Shape;621;p34"/>
            <p:cNvGrpSpPr/>
            <p:nvPr/>
          </p:nvGrpSpPr>
          <p:grpSpPr>
            <a:xfrm>
              <a:off x="720000" y="407061"/>
              <a:ext cx="7704000" cy="262500"/>
              <a:chOff x="433208" y="393425"/>
              <a:chExt cx="7704000" cy="262500"/>
            </a:xfrm>
          </p:grpSpPr>
          <p:sp>
            <p:nvSpPr>
              <p:cNvPr id="622" name="Google Shape;622;p34"/>
              <p:cNvSpPr/>
              <p:nvPr/>
            </p:nvSpPr>
            <p:spPr>
              <a:xfrm>
                <a:off x="433208" y="393425"/>
                <a:ext cx="7704000" cy="262500"/>
              </a:xfrm>
              <a:prstGeom prst="roundRect">
                <a:avLst>
                  <a:gd name="adj" fmla="val 50000"/>
                </a:avLst>
              </a:prstGeom>
              <a:solidFill>
                <a:schemeClr val="dk2"/>
              </a:solidFill>
              <a:ln w="9525" cap="flat" cmpd="sng">
                <a:solidFill>
                  <a:srgbClr val="D2D6FF"/>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3" name="Google Shape;623;p34"/>
              <p:cNvGrpSpPr/>
              <p:nvPr/>
            </p:nvGrpSpPr>
            <p:grpSpPr>
              <a:xfrm rot="10800000" flipH="1">
                <a:off x="543498" y="483688"/>
                <a:ext cx="429322" cy="93999"/>
                <a:chOff x="5840230" y="744468"/>
                <a:chExt cx="431653" cy="94500"/>
              </a:xfrm>
            </p:grpSpPr>
            <p:sp>
              <p:nvSpPr>
                <p:cNvPr id="624" name="Google Shape;624;p34"/>
                <p:cNvSpPr/>
                <p:nvPr/>
              </p:nvSpPr>
              <p:spPr>
                <a:xfrm>
                  <a:off x="5840230" y="744468"/>
                  <a:ext cx="94500" cy="94500"/>
                </a:xfrm>
                <a:prstGeom prst="ellipse">
                  <a:avLst/>
                </a:pr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34"/>
                <p:cNvSpPr/>
                <p:nvPr/>
              </p:nvSpPr>
              <p:spPr>
                <a:xfrm>
                  <a:off x="6008807" y="744468"/>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34"/>
                <p:cNvSpPr/>
                <p:nvPr/>
              </p:nvSpPr>
              <p:spPr>
                <a:xfrm>
                  <a:off x="6177384" y="744468"/>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627" name="Google Shape;627;p34"/>
          <p:cNvGrpSpPr/>
          <p:nvPr/>
        </p:nvGrpSpPr>
        <p:grpSpPr>
          <a:xfrm>
            <a:off x="6830653" y="1437528"/>
            <a:ext cx="1591816" cy="1122977"/>
            <a:chOff x="486931" y="1114949"/>
            <a:chExt cx="2517900" cy="1776300"/>
          </a:xfrm>
        </p:grpSpPr>
        <p:sp>
          <p:nvSpPr>
            <p:cNvPr id="628" name="Google Shape;628;p34"/>
            <p:cNvSpPr/>
            <p:nvPr/>
          </p:nvSpPr>
          <p:spPr>
            <a:xfrm>
              <a:off x="486931" y="1114949"/>
              <a:ext cx="2517900" cy="1776300"/>
            </a:xfrm>
            <a:prstGeom prst="roundRect">
              <a:avLst>
                <a:gd name="adj" fmla="val 12355"/>
              </a:avLst>
            </a:prstGeom>
            <a:gradFill>
              <a:gsLst>
                <a:gs pos="0">
                  <a:schemeClr val="lt1"/>
                </a:gs>
                <a:gs pos="100000">
                  <a:srgbClr val="F9F8FF">
                    <a:alpha val="86666"/>
                  </a:srgbClr>
                </a:gs>
              </a:gsLst>
              <a:lin ang="5400012" scaled="0"/>
            </a:gradFill>
            <a:ln>
              <a:noFill/>
            </a:ln>
            <a:effectLst>
              <a:outerShdw blurRad="57150" dist="47625" dir="5460000" algn="bl" rotWithShape="0">
                <a:schemeClr val="dk1">
                  <a:alpha val="2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34"/>
            <p:cNvSpPr/>
            <p:nvPr/>
          </p:nvSpPr>
          <p:spPr>
            <a:xfrm>
              <a:off x="486931" y="1114988"/>
              <a:ext cx="2517900" cy="355200"/>
            </a:xfrm>
            <a:prstGeom prst="round2SameRect">
              <a:avLst>
                <a:gd name="adj1" fmla="val 50000"/>
                <a:gd name="adj2" fmla="val 0"/>
              </a:avLst>
            </a:prstGeom>
            <a:solidFill>
              <a:schemeClr val="dk2"/>
            </a:solidFill>
            <a:ln w="9525" cap="flat" cmpd="sng">
              <a:solidFill>
                <a:srgbClr val="D2D6FF"/>
              </a:solidFill>
              <a:prstDash val="solid"/>
              <a:round/>
              <a:headEnd type="none" w="sm" len="sm"/>
              <a:tailEnd type="none" w="sm" len="sm"/>
            </a:ln>
            <a:effectLst>
              <a:outerShdw blurRad="57150" dist="47625"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0" name="Google Shape;630;p34"/>
            <p:cNvGrpSpPr/>
            <p:nvPr/>
          </p:nvGrpSpPr>
          <p:grpSpPr>
            <a:xfrm rot="10800000" flipH="1">
              <a:off x="620929" y="1244995"/>
              <a:ext cx="429322" cy="93999"/>
              <a:chOff x="5578333" y="744468"/>
              <a:chExt cx="431653" cy="94500"/>
            </a:xfrm>
          </p:grpSpPr>
          <p:sp>
            <p:nvSpPr>
              <p:cNvPr id="631" name="Google Shape;631;p34"/>
              <p:cNvSpPr/>
              <p:nvPr/>
            </p:nvSpPr>
            <p:spPr>
              <a:xfrm>
                <a:off x="5578333" y="744468"/>
                <a:ext cx="94500" cy="94500"/>
              </a:xfrm>
              <a:prstGeom prst="ellipse">
                <a:avLst/>
              </a:pr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34"/>
              <p:cNvSpPr/>
              <p:nvPr/>
            </p:nvSpPr>
            <p:spPr>
              <a:xfrm>
                <a:off x="5746910" y="744468"/>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34"/>
              <p:cNvSpPr/>
              <p:nvPr/>
            </p:nvSpPr>
            <p:spPr>
              <a:xfrm>
                <a:off x="5915486" y="744468"/>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34" name="Google Shape;634;p34"/>
          <p:cNvGrpSpPr/>
          <p:nvPr/>
        </p:nvGrpSpPr>
        <p:grpSpPr>
          <a:xfrm>
            <a:off x="2497124" y="1208425"/>
            <a:ext cx="4166209" cy="2778904"/>
            <a:chOff x="486897" y="1114972"/>
            <a:chExt cx="5169635" cy="3448200"/>
          </a:xfrm>
        </p:grpSpPr>
        <p:sp>
          <p:nvSpPr>
            <p:cNvPr id="635" name="Google Shape;635;p34"/>
            <p:cNvSpPr/>
            <p:nvPr/>
          </p:nvSpPr>
          <p:spPr>
            <a:xfrm>
              <a:off x="486932" y="1114972"/>
              <a:ext cx="5169600" cy="3448200"/>
            </a:xfrm>
            <a:prstGeom prst="roundRect">
              <a:avLst>
                <a:gd name="adj" fmla="val 7978"/>
              </a:avLst>
            </a:prstGeom>
            <a:gradFill>
              <a:gsLst>
                <a:gs pos="0">
                  <a:schemeClr val="lt1"/>
                </a:gs>
                <a:gs pos="100000">
                  <a:srgbClr val="F9F8FF">
                    <a:alpha val="86666"/>
                  </a:srgbClr>
                </a:gs>
              </a:gsLst>
              <a:lin ang="5400012" scaled="0"/>
            </a:gradFill>
            <a:ln>
              <a:noFill/>
            </a:ln>
            <a:effectLst>
              <a:outerShdw blurRad="57150" dist="47625" dir="5460000" algn="bl" rotWithShape="0">
                <a:schemeClr val="dk1">
                  <a:alpha val="2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34"/>
            <p:cNvSpPr/>
            <p:nvPr/>
          </p:nvSpPr>
          <p:spPr>
            <a:xfrm>
              <a:off x="486897" y="1115004"/>
              <a:ext cx="5169600" cy="355200"/>
            </a:xfrm>
            <a:prstGeom prst="round2SameRect">
              <a:avLst>
                <a:gd name="adj1" fmla="val 50000"/>
                <a:gd name="adj2" fmla="val 0"/>
              </a:avLst>
            </a:prstGeom>
            <a:solidFill>
              <a:schemeClr val="dk2"/>
            </a:solidFill>
            <a:ln w="9525" cap="flat" cmpd="sng">
              <a:solidFill>
                <a:srgbClr val="D2D6FF"/>
              </a:solidFill>
              <a:prstDash val="solid"/>
              <a:round/>
              <a:headEnd type="none" w="sm" len="sm"/>
              <a:tailEnd type="none" w="sm" len="sm"/>
            </a:ln>
            <a:effectLst>
              <a:outerShdw blurRad="57150" dist="47625"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7" name="Google Shape;637;p34"/>
            <p:cNvGrpSpPr/>
            <p:nvPr/>
          </p:nvGrpSpPr>
          <p:grpSpPr>
            <a:xfrm rot="10800000" flipH="1">
              <a:off x="620929" y="1244995"/>
              <a:ext cx="429322" cy="93999"/>
              <a:chOff x="5578333" y="744468"/>
              <a:chExt cx="431653" cy="94500"/>
            </a:xfrm>
          </p:grpSpPr>
          <p:sp>
            <p:nvSpPr>
              <p:cNvPr id="638" name="Google Shape;638;p34"/>
              <p:cNvSpPr/>
              <p:nvPr/>
            </p:nvSpPr>
            <p:spPr>
              <a:xfrm>
                <a:off x="5578333" y="744468"/>
                <a:ext cx="94500" cy="94500"/>
              </a:xfrm>
              <a:prstGeom prst="ellipse">
                <a:avLst/>
              </a:pr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34"/>
              <p:cNvSpPr/>
              <p:nvPr/>
            </p:nvSpPr>
            <p:spPr>
              <a:xfrm>
                <a:off x="5746910" y="744468"/>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34"/>
              <p:cNvSpPr/>
              <p:nvPr/>
            </p:nvSpPr>
            <p:spPr>
              <a:xfrm>
                <a:off x="5915486" y="744468"/>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41" name="Google Shape;641;p34"/>
          <p:cNvGrpSpPr/>
          <p:nvPr/>
        </p:nvGrpSpPr>
        <p:grpSpPr>
          <a:xfrm>
            <a:off x="730778" y="1437528"/>
            <a:ext cx="1591816" cy="1122977"/>
            <a:chOff x="486931" y="1114949"/>
            <a:chExt cx="2517900" cy="1776300"/>
          </a:xfrm>
        </p:grpSpPr>
        <p:sp>
          <p:nvSpPr>
            <p:cNvPr id="642" name="Google Shape;642;p34"/>
            <p:cNvSpPr/>
            <p:nvPr/>
          </p:nvSpPr>
          <p:spPr>
            <a:xfrm>
              <a:off x="486931" y="1114949"/>
              <a:ext cx="2517900" cy="1776300"/>
            </a:xfrm>
            <a:prstGeom prst="roundRect">
              <a:avLst>
                <a:gd name="adj" fmla="val 12355"/>
              </a:avLst>
            </a:prstGeom>
            <a:gradFill>
              <a:gsLst>
                <a:gs pos="0">
                  <a:schemeClr val="lt1"/>
                </a:gs>
                <a:gs pos="100000">
                  <a:srgbClr val="F9F8FF">
                    <a:alpha val="86666"/>
                  </a:srgbClr>
                </a:gs>
              </a:gsLst>
              <a:lin ang="5400012" scaled="0"/>
            </a:gradFill>
            <a:ln>
              <a:noFill/>
            </a:ln>
            <a:effectLst>
              <a:outerShdw blurRad="57150" dist="47625" dir="5460000" algn="bl" rotWithShape="0">
                <a:schemeClr val="dk1">
                  <a:alpha val="2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34"/>
            <p:cNvSpPr/>
            <p:nvPr/>
          </p:nvSpPr>
          <p:spPr>
            <a:xfrm>
              <a:off x="486931" y="1114988"/>
              <a:ext cx="2517900" cy="355200"/>
            </a:xfrm>
            <a:prstGeom prst="round2SameRect">
              <a:avLst>
                <a:gd name="adj1" fmla="val 50000"/>
                <a:gd name="adj2" fmla="val 0"/>
              </a:avLst>
            </a:prstGeom>
            <a:solidFill>
              <a:schemeClr val="dk2"/>
            </a:solidFill>
            <a:ln w="9525" cap="flat" cmpd="sng">
              <a:solidFill>
                <a:srgbClr val="D2D6FF"/>
              </a:solidFill>
              <a:prstDash val="solid"/>
              <a:round/>
              <a:headEnd type="none" w="sm" len="sm"/>
              <a:tailEnd type="none" w="sm" len="sm"/>
            </a:ln>
            <a:effectLst>
              <a:outerShdw blurRad="57150" dist="47625"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4" name="Google Shape;644;p34"/>
            <p:cNvGrpSpPr/>
            <p:nvPr/>
          </p:nvGrpSpPr>
          <p:grpSpPr>
            <a:xfrm rot="10800000" flipH="1">
              <a:off x="620929" y="1244995"/>
              <a:ext cx="429322" cy="93999"/>
              <a:chOff x="5578333" y="744468"/>
              <a:chExt cx="431653" cy="94500"/>
            </a:xfrm>
          </p:grpSpPr>
          <p:sp>
            <p:nvSpPr>
              <p:cNvPr id="645" name="Google Shape;645;p34"/>
              <p:cNvSpPr/>
              <p:nvPr/>
            </p:nvSpPr>
            <p:spPr>
              <a:xfrm>
                <a:off x="5578333" y="744468"/>
                <a:ext cx="94500" cy="94500"/>
              </a:xfrm>
              <a:prstGeom prst="ellipse">
                <a:avLst/>
              </a:pr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34"/>
              <p:cNvSpPr/>
              <p:nvPr/>
            </p:nvSpPr>
            <p:spPr>
              <a:xfrm>
                <a:off x="5746910" y="744468"/>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34"/>
              <p:cNvSpPr/>
              <p:nvPr/>
            </p:nvSpPr>
            <p:spPr>
              <a:xfrm>
                <a:off x="5915486" y="744468"/>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55"/>
        <p:cNvGrpSpPr/>
        <p:nvPr/>
      </p:nvGrpSpPr>
      <p:grpSpPr>
        <a:xfrm>
          <a:off x="0" y="0"/>
          <a:ext cx="0" cy="0"/>
          <a:chOff x="0" y="0"/>
          <a:chExt cx="0" cy="0"/>
        </a:xfrm>
      </p:grpSpPr>
      <p:grpSp>
        <p:nvGrpSpPr>
          <p:cNvPr id="56" name="Google Shape;56;p5"/>
          <p:cNvGrpSpPr/>
          <p:nvPr/>
        </p:nvGrpSpPr>
        <p:grpSpPr>
          <a:xfrm>
            <a:off x="358350" y="258050"/>
            <a:ext cx="8428950" cy="4627500"/>
            <a:chOff x="358350" y="258050"/>
            <a:chExt cx="8428950" cy="4627500"/>
          </a:xfrm>
        </p:grpSpPr>
        <p:sp>
          <p:nvSpPr>
            <p:cNvPr id="57" name="Google Shape;57;p5"/>
            <p:cNvSpPr/>
            <p:nvPr/>
          </p:nvSpPr>
          <p:spPr>
            <a:xfrm>
              <a:off x="358350" y="258050"/>
              <a:ext cx="8427300" cy="4627500"/>
            </a:xfrm>
            <a:prstGeom prst="roundRect">
              <a:avLst>
                <a:gd name="adj" fmla="val 555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5"/>
            <p:cNvSpPr/>
            <p:nvPr/>
          </p:nvSpPr>
          <p:spPr>
            <a:xfrm>
              <a:off x="360000" y="258050"/>
              <a:ext cx="8427300" cy="4627500"/>
            </a:xfrm>
            <a:prstGeom prst="roundRect">
              <a:avLst>
                <a:gd name="adj" fmla="val 5555"/>
              </a:avLst>
            </a:prstGeom>
            <a:gradFill>
              <a:gsLst>
                <a:gs pos="0">
                  <a:schemeClr val="lt1"/>
                </a:gs>
                <a:gs pos="100000">
                  <a:srgbClr val="66BEE9">
                    <a:alpha val="34509"/>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 name="Google Shape;59;p5"/>
            <p:cNvGrpSpPr/>
            <p:nvPr/>
          </p:nvGrpSpPr>
          <p:grpSpPr>
            <a:xfrm rot="10800000" flipH="1">
              <a:off x="4159199" y="4657459"/>
              <a:ext cx="825589" cy="93999"/>
              <a:chOff x="5718423" y="809024"/>
              <a:chExt cx="830071" cy="94500"/>
            </a:xfrm>
          </p:grpSpPr>
          <p:sp>
            <p:nvSpPr>
              <p:cNvPr id="60" name="Google Shape;60;p5"/>
              <p:cNvSpPr/>
              <p:nvPr/>
            </p:nvSpPr>
            <p:spPr>
              <a:xfrm>
                <a:off x="5718423"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5"/>
              <p:cNvSpPr/>
              <p:nvPr/>
            </p:nvSpPr>
            <p:spPr>
              <a:xfrm>
                <a:off x="5963614" y="809024"/>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5"/>
              <p:cNvSpPr/>
              <p:nvPr/>
            </p:nvSpPr>
            <p:spPr>
              <a:xfrm>
                <a:off x="6208804" y="809024"/>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5"/>
              <p:cNvSpPr/>
              <p:nvPr/>
            </p:nvSpPr>
            <p:spPr>
              <a:xfrm>
                <a:off x="6453994" y="809024"/>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 name="Google Shape;64;p5"/>
            <p:cNvGrpSpPr/>
            <p:nvPr/>
          </p:nvGrpSpPr>
          <p:grpSpPr>
            <a:xfrm>
              <a:off x="720000" y="407061"/>
              <a:ext cx="7704000" cy="262500"/>
              <a:chOff x="433208" y="393425"/>
              <a:chExt cx="7704000" cy="262500"/>
            </a:xfrm>
          </p:grpSpPr>
          <p:sp>
            <p:nvSpPr>
              <p:cNvPr id="65" name="Google Shape;65;p5"/>
              <p:cNvSpPr/>
              <p:nvPr/>
            </p:nvSpPr>
            <p:spPr>
              <a:xfrm>
                <a:off x="433208" y="393425"/>
                <a:ext cx="7704000" cy="262500"/>
              </a:xfrm>
              <a:prstGeom prst="roundRect">
                <a:avLst>
                  <a:gd name="adj" fmla="val 50000"/>
                </a:avLst>
              </a:prstGeom>
              <a:solidFill>
                <a:schemeClr val="dk2"/>
              </a:solidFill>
              <a:ln w="9525" cap="flat" cmpd="sng">
                <a:solidFill>
                  <a:srgbClr val="D2D6FF"/>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 name="Google Shape;66;p5"/>
              <p:cNvGrpSpPr/>
              <p:nvPr/>
            </p:nvGrpSpPr>
            <p:grpSpPr>
              <a:xfrm rot="10800000" flipH="1">
                <a:off x="543498" y="483688"/>
                <a:ext cx="429322" cy="93999"/>
                <a:chOff x="5840230" y="744468"/>
                <a:chExt cx="431653" cy="94500"/>
              </a:xfrm>
            </p:grpSpPr>
            <p:sp>
              <p:nvSpPr>
                <p:cNvPr id="67" name="Google Shape;67;p5"/>
                <p:cNvSpPr/>
                <p:nvPr/>
              </p:nvSpPr>
              <p:spPr>
                <a:xfrm>
                  <a:off x="5840230" y="744468"/>
                  <a:ext cx="94500" cy="94500"/>
                </a:xfrm>
                <a:prstGeom prst="ellipse">
                  <a:avLst/>
                </a:pr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5"/>
                <p:cNvSpPr/>
                <p:nvPr/>
              </p:nvSpPr>
              <p:spPr>
                <a:xfrm>
                  <a:off x="6008807" y="744468"/>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5"/>
                <p:cNvSpPr/>
                <p:nvPr/>
              </p:nvSpPr>
              <p:spPr>
                <a:xfrm>
                  <a:off x="6177384" y="744468"/>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70" name="Google Shape;70;p5"/>
          <p:cNvSpPr txBox="1">
            <a:spLocks noGrp="1"/>
          </p:cNvSpPr>
          <p:nvPr>
            <p:ph type="title"/>
          </p:nvPr>
        </p:nvSpPr>
        <p:spPr>
          <a:xfrm>
            <a:off x="720050" y="692700"/>
            <a:ext cx="7704000" cy="572700"/>
          </a:xfrm>
          <a:prstGeom prst="rect">
            <a:avLst/>
          </a:prstGeom>
        </p:spPr>
        <p:txBody>
          <a:bodyPr spcFirstLastPara="1" wrap="square" lIns="91425" tIns="91425" rIns="91425" bIns="91425" anchor="ctr" anchorCtr="0">
            <a:noAutofit/>
          </a:bodyPr>
          <a:lstStyle>
            <a:lvl1pPr lvl="0" algn="ctr">
              <a:lnSpc>
                <a:spcPct val="115000"/>
              </a:lnSpc>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71" name="Google Shape;71;p5"/>
          <p:cNvSpPr txBox="1">
            <a:spLocks noGrp="1"/>
          </p:cNvSpPr>
          <p:nvPr>
            <p:ph type="subTitle" idx="1"/>
          </p:nvPr>
        </p:nvSpPr>
        <p:spPr>
          <a:xfrm>
            <a:off x="1987512" y="3526750"/>
            <a:ext cx="1857000" cy="854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2" name="Google Shape;72;p5"/>
          <p:cNvSpPr txBox="1">
            <a:spLocks noGrp="1"/>
          </p:cNvSpPr>
          <p:nvPr>
            <p:ph type="subTitle" idx="2"/>
          </p:nvPr>
        </p:nvSpPr>
        <p:spPr>
          <a:xfrm>
            <a:off x="5297750" y="3526752"/>
            <a:ext cx="1857000" cy="854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3" name="Google Shape;73;p5"/>
          <p:cNvSpPr txBox="1">
            <a:spLocks noGrp="1"/>
          </p:cNvSpPr>
          <p:nvPr>
            <p:ph type="subTitle" idx="3"/>
          </p:nvPr>
        </p:nvSpPr>
        <p:spPr>
          <a:xfrm>
            <a:off x="1987512" y="3102825"/>
            <a:ext cx="1857000" cy="245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000"/>
              <a:buFont typeface="Arial"/>
              <a:buNone/>
              <a:defRPr sz="1800" b="1">
                <a:solidFill>
                  <a:schemeClr val="dk1"/>
                </a:solidFill>
                <a:latin typeface="Orbitron"/>
                <a:ea typeface="Orbitron"/>
                <a:cs typeface="Orbitron"/>
                <a:sym typeface="Orbitron"/>
              </a:defRPr>
            </a:lvl1pPr>
            <a:lvl2pPr lvl="1" algn="ctr" rtl="0">
              <a:lnSpc>
                <a:spcPct val="100000"/>
              </a:lnSpc>
              <a:spcBef>
                <a:spcPts val="0"/>
              </a:spcBef>
              <a:spcAft>
                <a:spcPts val="0"/>
              </a:spcAft>
              <a:buClr>
                <a:schemeClr val="dk1"/>
              </a:buClr>
              <a:buSzPts val="2000"/>
              <a:buFont typeface="Arial"/>
              <a:buNone/>
              <a:defRPr sz="2000">
                <a:solidFill>
                  <a:schemeClr val="dk1"/>
                </a:solidFill>
                <a:latin typeface="Arial"/>
                <a:ea typeface="Arial"/>
                <a:cs typeface="Arial"/>
                <a:sym typeface="Arial"/>
              </a:defRPr>
            </a:lvl2pPr>
            <a:lvl3pPr lvl="2" algn="ctr" rtl="0">
              <a:lnSpc>
                <a:spcPct val="100000"/>
              </a:lnSpc>
              <a:spcBef>
                <a:spcPts val="0"/>
              </a:spcBef>
              <a:spcAft>
                <a:spcPts val="0"/>
              </a:spcAft>
              <a:buClr>
                <a:schemeClr val="dk1"/>
              </a:buClr>
              <a:buSzPts val="2000"/>
              <a:buFont typeface="Arial"/>
              <a:buNone/>
              <a:defRPr sz="2000">
                <a:solidFill>
                  <a:schemeClr val="dk1"/>
                </a:solidFill>
                <a:latin typeface="Arial"/>
                <a:ea typeface="Arial"/>
                <a:cs typeface="Arial"/>
                <a:sym typeface="Arial"/>
              </a:defRPr>
            </a:lvl3pPr>
            <a:lvl4pPr lvl="3" algn="ctr" rtl="0">
              <a:lnSpc>
                <a:spcPct val="100000"/>
              </a:lnSpc>
              <a:spcBef>
                <a:spcPts val="0"/>
              </a:spcBef>
              <a:spcAft>
                <a:spcPts val="0"/>
              </a:spcAft>
              <a:buClr>
                <a:schemeClr val="dk1"/>
              </a:buClr>
              <a:buSzPts val="2000"/>
              <a:buFont typeface="Arial"/>
              <a:buNone/>
              <a:defRPr sz="2000">
                <a:solidFill>
                  <a:schemeClr val="dk1"/>
                </a:solidFill>
                <a:latin typeface="Arial"/>
                <a:ea typeface="Arial"/>
                <a:cs typeface="Arial"/>
                <a:sym typeface="Arial"/>
              </a:defRPr>
            </a:lvl4pPr>
            <a:lvl5pPr lvl="4" algn="ctr" rtl="0">
              <a:lnSpc>
                <a:spcPct val="100000"/>
              </a:lnSpc>
              <a:spcBef>
                <a:spcPts val="0"/>
              </a:spcBef>
              <a:spcAft>
                <a:spcPts val="0"/>
              </a:spcAft>
              <a:buClr>
                <a:schemeClr val="dk1"/>
              </a:buClr>
              <a:buSzPts val="2000"/>
              <a:buFont typeface="Arial"/>
              <a:buNone/>
              <a:defRPr sz="2000">
                <a:solidFill>
                  <a:schemeClr val="dk1"/>
                </a:solidFill>
                <a:latin typeface="Arial"/>
                <a:ea typeface="Arial"/>
                <a:cs typeface="Arial"/>
                <a:sym typeface="Arial"/>
              </a:defRPr>
            </a:lvl5pPr>
            <a:lvl6pPr lvl="5" algn="ctr" rtl="0">
              <a:lnSpc>
                <a:spcPct val="100000"/>
              </a:lnSpc>
              <a:spcBef>
                <a:spcPts val="0"/>
              </a:spcBef>
              <a:spcAft>
                <a:spcPts val="0"/>
              </a:spcAft>
              <a:buClr>
                <a:schemeClr val="dk1"/>
              </a:buClr>
              <a:buSzPts val="2000"/>
              <a:buFont typeface="Arial"/>
              <a:buNone/>
              <a:defRPr sz="2000">
                <a:solidFill>
                  <a:schemeClr val="dk1"/>
                </a:solidFill>
                <a:latin typeface="Arial"/>
                <a:ea typeface="Arial"/>
                <a:cs typeface="Arial"/>
                <a:sym typeface="Arial"/>
              </a:defRPr>
            </a:lvl6pPr>
            <a:lvl7pPr lvl="6" algn="ctr" rtl="0">
              <a:lnSpc>
                <a:spcPct val="100000"/>
              </a:lnSpc>
              <a:spcBef>
                <a:spcPts val="0"/>
              </a:spcBef>
              <a:spcAft>
                <a:spcPts val="0"/>
              </a:spcAft>
              <a:buClr>
                <a:schemeClr val="dk1"/>
              </a:buClr>
              <a:buSzPts val="2000"/>
              <a:buFont typeface="Arial"/>
              <a:buNone/>
              <a:defRPr sz="2000">
                <a:solidFill>
                  <a:schemeClr val="dk1"/>
                </a:solidFill>
                <a:latin typeface="Arial"/>
                <a:ea typeface="Arial"/>
                <a:cs typeface="Arial"/>
                <a:sym typeface="Arial"/>
              </a:defRPr>
            </a:lvl7pPr>
            <a:lvl8pPr lvl="7" algn="ctr" rtl="0">
              <a:lnSpc>
                <a:spcPct val="100000"/>
              </a:lnSpc>
              <a:spcBef>
                <a:spcPts val="0"/>
              </a:spcBef>
              <a:spcAft>
                <a:spcPts val="0"/>
              </a:spcAft>
              <a:buClr>
                <a:schemeClr val="dk1"/>
              </a:buClr>
              <a:buSzPts val="2000"/>
              <a:buFont typeface="Arial"/>
              <a:buNone/>
              <a:defRPr sz="2000">
                <a:solidFill>
                  <a:schemeClr val="dk1"/>
                </a:solidFill>
                <a:latin typeface="Arial"/>
                <a:ea typeface="Arial"/>
                <a:cs typeface="Arial"/>
                <a:sym typeface="Arial"/>
              </a:defRPr>
            </a:lvl8pPr>
            <a:lvl9pPr lvl="8" algn="ctr" rtl="0">
              <a:lnSpc>
                <a:spcPct val="100000"/>
              </a:lnSpc>
              <a:spcBef>
                <a:spcPts val="0"/>
              </a:spcBef>
              <a:spcAft>
                <a:spcPts val="0"/>
              </a:spcAft>
              <a:buClr>
                <a:schemeClr val="dk1"/>
              </a:buClr>
              <a:buSzPts val="2000"/>
              <a:buFont typeface="Arial"/>
              <a:buNone/>
              <a:defRPr sz="2000">
                <a:solidFill>
                  <a:schemeClr val="dk1"/>
                </a:solidFill>
                <a:latin typeface="Arial"/>
                <a:ea typeface="Arial"/>
                <a:cs typeface="Arial"/>
                <a:sym typeface="Arial"/>
              </a:defRPr>
            </a:lvl9pPr>
          </a:lstStyle>
          <a:p>
            <a:endParaRPr/>
          </a:p>
        </p:txBody>
      </p:sp>
      <p:sp>
        <p:nvSpPr>
          <p:cNvPr id="74" name="Google Shape;74;p5"/>
          <p:cNvSpPr txBox="1">
            <a:spLocks noGrp="1"/>
          </p:cNvSpPr>
          <p:nvPr>
            <p:ph type="subTitle" idx="4"/>
          </p:nvPr>
        </p:nvSpPr>
        <p:spPr>
          <a:xfrm>
            <a:off x="5297750" y="3102825"/>
            <a:ext cx="1857000" cy="245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000"/>
              <a:buFont typeface="Arial"/>
              <a:buNone/>
              <a:defRPr sz="1800" b="1">
                <a:solidFill>
                  <a:schemeClr val="dk1"/>
                </a:solidFill>
                <a:latin typeface="Orbitron"/>
                <a:ea typeface="Orbitron"/>
                <a:cs typeface="Orbitron"/>
                <a:sym typeface="Orbitron"/>
              </a:defRPr>
            </a:lvl1pPr>
            <a:lvl2pPr lvl="1" algn="ctr" rtl="0">
              <a:lnSpc>
                <a:spcPct val="100000"/>
              </a:lnSpc>
              <a:spcBef>
                <a:spcPts val="0"/>
              </a:spcBef>
              <a:spcAft>
                <a:spcPts val="0"/>
              </a:spcAft>
              <a:buClr>
                <a:schemeClr val="dk1"/>
              </a:buClr>
              <a:buSzPts val="2000"/>
              <a:buFont typeface="Arial"/>
              <a:buNone/>
              <a:defRPr sz="2000">
                <a:solidFill>
                  <a:schemeClr val="dk1"/>
                </a:solidFill>
                <a:latin typeface="Arial"/>
                <a:ea typeface="Arial"/>
                <a:cs typeface="Arial"/>
                <a:sym typeface="Arial"/>
              </a:defRPr>
            </a:lvl2pPr>
            <a:lvl3pPr lvl="2" algn="ctr" rtl="0">
              <a:lnSpc>
                <a:spcPct val="100000"/>
              </a:lnSpc>
              <a:spcBef>
                <a:spcPts val="0"/>
              </a:spcBef>
              <a:spcAft>
                <a:spcPts val="0"/>
              </a:spcAft>
              <a:buClr>
                <a:schemeClr val="dk1"/>
              </a:buClr>
              <a:buSzPts val="2000"/>
              <a:buFont typeface="Arial"/>
              <a:buNone/>
              <a:defRPr sz="2000">
                <a:solidFill>
                  <a:schemeClr val="dk1"/>
                </a:solidFill>
                <a:latin typeface="Arial"/>
                <a:ea typeface="Arial"/>
                <a:cs typeface="Arial"/>
                <a:sym typeface="Arial"/>
              </a:defRPr>
            </a:lvl3pPr>
            <a:lvl4pPr lvl="3" algn="ctr" rtl="0">
              <a:lnSpc>
                <a:spcPct val="100000"/>
              </a:lnSpc>
              <a:spcBef>
                <a:spcPts val="0"/>
              </a:spcBef>
              <a:spcAft>
                <a:spcPts val="0"/>
              </a:spcAft>
              <a:buClr>
                <a:schemeClr val="dk1"/>
              </a:buClr>
              <a:buSzPts val="2000"/>
              <a:buFont typeface="Arial"/>
              <a:buNone/>
              <a:defRPr sz="2000">
                <a:solidFill>
                  <a:schemeClr val="dk1"/>
                </a:solidFill>
                <a:latin typeface="Arial"/>
                <a:ea typeface="Arial"/>
                <a:cs typeface="Arial"/>
                <a:sym typeface="Arial"/>
              </a:defRPr>
            </a:lvl4pPr>
            <a:lvl5pPr lvl="4" algn="ctr" rtl="0">
              <a:lnSpc>
                <a:spcPct val="100000"/>
              </a:lnSpc>
              <a:spcBef>
                <a:spcPts val="0"/>
              </a:spcBef>
              <a:spcAft>
                <a:spcPts val="0"/>
              </a:spcAft>
              <a:buClr>
                <a:schemeClr val="dk1"/>
              </a:buClr>
              <a:buSzPts val="2000"/>
              <a:buFont typeface="Arial"/>
              <a:buNone/>
              <a:defRPr sz="2000">
                <a:solidFill>
                  <a:schemeClr val="dk1"/>
                </a:solidFill>
                <a:latin typeface="Arial"/>
                <a:ea typeface="Arial"/>
                <a:cs typeface="Arial"/>
                <a:sym typeface="Arial"/>
              </a:defRPr>
            </a:lvl5pPr>
            <a:lvl6pPr lvl="5" algn="ctr" rtl="0">
              <a:lnSpc>
                <a:spcPct val="100000"/>
              </a:lnSpc>
              <a:spcBef>
                <a:spcPts val="0"/>
              </a:spcBef>
              <a:spcAft>
                <a:spcPts val="0"/>
              </a:spcAft>
              <a:buClr>
                <a:schemeClr val="dk1"/>
              </a:buClr>
              <a:buSzPts val="2000"/>
              <a:buFont typeface="Arial"/>
              <a:buNone/>
              <a:defRPr sz="2000">
                <a:solidFill>
                  <a:schemeClr val="dk1"/>
                </a:solidFill>
                <a:latin typeface="Arial"/>
                <a:ea typeface="Arial"/>
                <a:cs typeface="Arial"/>
                <a:sym typeface="Arial"/>
              </a:defRPr>
            </a:lvl6pPr>
            <a:lvl7pPr lvl="6" algn="ctr" rtl="0">
              <a:lnSpc>
                <a:spcPct val="100000"/>
              </a:lnSpc>
              <a:spcBef>
                <a:spcPts val="0"/>
              </a:spcBef>
              <a:spcAft>
                <a:spcPts val="0"/>
              </a:spcAft>
              <a:buClr>
                <a:schemeClr val="dk1"/>
              </a:buClr>
              <a:buSzPts val="2000"/>
              <a:buFont typeface="Arial"/>
              <a:buNone/>
              <a:defRPr sz="2000">
                <a:solidFill>
                  <a:schemeClr val="dk1"/>
                </a:solidFill>
                <a:latin typeface="Arial"/>
                <a:ea typeface="Arial"/>
                <a:cs typeface="Arial"/>
                <a:sym typeface="Arial"/>
              </a:defRPr>
            </a:lvl7pPr>
            <a:lvl8pPr lvl="7" algn="ctr" rtl="0">
              <a:lnSpc>
                <a:spcPct val="100000"/>
              </a:lnSpc>
              <a:spcBef>
                <a:spcPts val="0"/>
              </a:spcBef>
              <a:spcAft>
                <a:spcPts val="0"/>
              </a:spcAft>
              <a:buClr>
                <a:schemeClr val="dk1"/>
              </a:buClr>
              <a:buSzPts val="2000"/>
              <a:buFont typeface="Arial"/>
              <a:buNone/>
              <a:defRPr sz="2000">
                <a:solidFill>
                  <a:schemeClr val="dk1"/>
                </a:solidFill>
                <a:latin typeface="Arial"/>
                <a:ea typeface="Arial"/>
                <a:cs typeface="Arial"/>
                <a:sym typeface="Arial"/>
              </a:defRPr>
            </a:lvl8pPr>
            <a:lvl9pPr lvl="8" algn="ctr" rtl="0">
              <a:lnSpc>
                <a:spcPct val="100000"/>
              </a:lnSpc>
              <a:spcBef>
                <a:spcPts val="0"/>
              </a:spcBef>
              <a:spcAft>
                <a:spcPts val="0"/>
              </a:spcAft>
              <a:buClr>
                <a:schemeClr val="dk1"/>
              </a:buClr>
              <a:buSzPts val="2000"/>
              <a:buFont typeface="Arial"/>
              <a:buNone/>
              <a:defRPr sz="2000">
                <a:solidFill>
                  <a:schemeClr val="dk1"/>
                </a:solidFill>
                <a:latin typeface="Arial"/>
                <a:ea typeface="Arial"/>
                <a:cs typeface="Arial"/>
                <a:sym typeface="Aria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5"/>
        <p:cNvGrpSpPr/>
        <p:nvPr/>
      </p:nvGrpSpPr>
      <p:grpSpPr>
        <a:xfrm>
          <a:off x="0" y="0"/>
          <a:ext cx="0" cy="0"/>
          <a:chOff x="0" y="0"/>
          <a:chExt cx="0" cy="0"/>
        </a:xfrm>
      </p:grpSpPr>
      <p:grpSp>
        <p:nvGrpSpPr>
          <p:cNvPr id="76" name="Google Shape;76;p6"/>
          <p:cNvGrpSpPr/>
          <p:nvPr/>
        </p:nvGrpSpPr>
        <p:grpSpPr>
          <a:xfrm>
            <a:off x="358350" y="258050"/>
            <a:ext cx="8428950" cy="4627500"/>
            <a:chOff x="358350" y="258050"/>
            <a:chExt cx="8428950" cy="4627500"/>
          </a:xfrm>
        </p:grpSpPr>
        <p:sp>
          <p:nvSpPr>
            <p:cNvPr id="77" name="Google Shape;77;p6"/>
            <p:cNvSpPr/>
            <p:nvPr/>
          </p:nvSpPr>
          <p:spPr>
            <a:xfrm>
              <a:off x="358350" y="258050"/>
              <a:ext cx="8427300" cy="4627500"/>
            </a:xfrm>
            <a:prstGeom prst="roundRect">
              <a:avLst>
                <a:gd name="adj" fmla="val 555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6"/>
            <p:cNvSpPr/>
            <p:nvPr/>
          </p:nvSpPr>
          <p:spPr>
            <a:xfrm>
              <a:off x="360000" y="258050"/>
              <a:ext cx="8427300" cy="4627500"/>
            </a:xfrm>
            <a:prstGeom prst="roundRect">
              <a:avLst>
                <a:gd name="adj" fmla="val 5555"/>
              </a:avLst>
            </a:prstGeom>
            <a:gradFill>
              <a:gsLst>
                <a:gs pos="0">
                  <a:schemeClr val="lt1"/>
                </a:gs>
                <a:gs pos="100000">
                  <a:srgbClr val="66BEE9">
                    <a:alpha val="34509"/>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 name="Google Shape;79;p6"/>
            <p:cNvGrpSpPr/>
            <p:nvPr/>
          </p:nvGrpSpPr>
          <p:grpSpPr>
            <a:xfrm rot="10800000" flipH="1">
              <a:off x="4159199" y="4657459"/>
              <a:ext cx="825589" cy="93999"/>
              <a:chOff x="5718423" y="809024"/>
              <a:chExt cx="830071" cy="94500"/>
            </a:xfrm>
          </p:grpSpPr>
          <p:sp>
            <p:nvSpPr>
              <p:cNvPr id="80" name="Google Shape;80;p6"/>
              <p:cNvSpPr/>
              <p:nvPr/>
            </p:nvSpPr>
            <p:spPr>
              <a:xfrm>
                <a:off x="5718423"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6"/>
              <p:cNvSpPr/>
              <p:nvPr/>
            </p:nvSpPr>
            <p:spPr>
              <a:xfrm>
                <a:off x="5963614"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6"/>
              <p:cNvSpPr/>
              <p:nvPr/>
            </p:nvSpPr>
            <p:spPr>
              <a:xfrm>
                <a:off x="6208804" y="809024"/>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6"/>
              <p:cNvSpPr/>
              <p:nvPr/>
            </p:nvSpPr>
            <p:spPr>
              <a:xfrm>
                <a:off x="6453994" y="809024"/>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 name="Google Shape;84;p6"/>
            <p:cNvGrpSpPr/>
            <p:nvPr/>
          </p:nvGrpSpPr>
          <p:grpSpPr>
            <a:xfrm>
              <a:off x="720000" y="407061"/>
              <a:ext cx="7704000" cy="262500"/>
              <a:chOff x="433208" y="393425"/>
              <a:chExt cx="7704000" cy="262500"/>
            </a:xfrm>
          </p:grpSpPr>
          <p:sp>
            <p:nvSpPr>
              <p:cNvPr id="85" name="Google Shape;85;p6"/>
              <p:cNvSpPr/>
              <p:nvPr/>
            </p:nvSpPr>
            <p:spPr>
              <a:xfrm>
                <a:off x="433208" y="393425"/>
                <a:ext cx="7704000" cy="262500"/>
              </a:xfrm>
              <a:prstGeom prst="roundRect">
                <a:avLst>
                  <a:gd name="adj" fmla="val 50000"/>
                </a:avLst>
              </a:prstGeom>
              <a:solidFill>
                <a:schemeClr val="dk2"/>
              </a:solidFill>
              <a:ln w="9525" cap="flat" cmpd="sng">
                <a:solidFill>
                  <a:srgbClr val="D2D6FF"/>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6"/>
              <p:cNvSpPr/>
              <p:nvPr/>
            </p:nvSpPr>
            <p:spPr>
              <a:xfrm rot="10800000" flipH="1">
                <a:off x="543498" y="483787"/>
                <a:ext cx="93900" cy="93900"/>
              </a:xfrm>
              <a:prstGeom prst="ellipse">
                <a:avLst/>
              </a:pr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7" name="Google Shape;87;p6"/>
          <p:cNvSpPr txBox="1">
            <a:spLocks noGrp="1"/>
          </p:cNvSpPr>
          <p:nvPr>
            <p:ph type="title"/>
          </p:nvPr>
        </p:nvSpPr>
        <p:spPr>
          <a:xfrm>
            <a:off x="720000" y="692400"/>
            <a:ext cx="7704000" cy="572700"/>
          </a:xfrm>
          <a:prstGeom prst="rect">
            <a:avLst/>
          </a:prstGeom>
        </p:spPr>
        <p:txBody>
          <a:bodyPr spcFirstLastPara="1" wrap="square" lIns="91425" tIns="91425" rIns="91425" bIns="91425" anchor="ctr" anchorCtr="0">
            <a:noAutofit/>
          </a:bodyPr>
          <a:lstStyle>
            <a:lvl1pPr lvl="0" algn="ctr">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88"/>
        <p:cNvGrpSpPr/>
        <p:nvPr/>
      </p:nvGrpSpPr>
      <p:grpSpPr>
        <a:xfrm>
          <a:off x="0" y="0"/>
          <a:ext cx="0" cy="0"/>
          <a:chOff x="0" y="0"/>
          <a:chExt cx="0" cy="0"/>
        </a:xfrm>
      </p:grpSpPr>
      <p:grpSp>
        <p:nvGrpSpPr>
          <p:cNvPr id="89" name="Google Shape;89;p7"/>
          <p:cNvGrpSpPr/>
          <p:nvPr/>
        </p:nvGrpSpPr>
        <p:grpSpPr>
          <a:xfrm>
            <a:off x="358350" y="258050"/>
            <a:ext cx="8428950" cy="4627500"/>
            <a:chOff x="358350" y="258050"/>
            <a:chExt cx="8428950" cy="4627500"/>
          </a:xfrm>
        </p:grpSpPr>
        <p:sp>
          <p:nvSpPr>
            <p:cNvPr id="90" name="Google Shape;90;p7"/>
            <p:cNvSpPr/>
            <p:nvPr/>
          </p:nvSpPr>
          <p:spPr>
            <a:xfrm>
              <a:off x="358350" y="258050"/>
              <a:ext cx="8427300" cy="4627500"/>
            </a:xfrm>
            <a:prstGeom prst="roundRect">
              <a:avLst>
                <a:gd name="adj" fmla="val 555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7"/>
            <p:cNvSpPr/>
            <p:nvPr/>
          </p:nvSpPr>
          <p:spPr>
            <a:xfrm>
              <a:off x="360000" y="258050"/>
              <a:ext cx="8427300" cy="4627500"/>
            </a:xfrm>
            <a:prstGeom prst="roundRect">
              <a:avLst>
                <a:gd name="adj" fmla="val 5555"/>
              </a:avLst>
            </a:prstGeom>
            <a:gradFill>
              <a:gsLst>
                <a:gs pos="0">
                  <a:schemeClr val="lt1"/>
                </a:gs>
                <a:gs pos="100000">
                  <a:srgbClr val="66BEE9">
                    <a:alpha val="34509"/>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 name="Google Shape;92;p7"/>
            <p:cNvGrpSpPr/>
            <p:nvPr/>
          </p:nvGrpSpPr>
          <p:grpSpPr>
            <a:xfrm rot="10800000" flipH="1">
              <a:off x="4159199" y="4657459"/>
              <a:ext cx="825589" cy="93999"/>
              <a:chOff x="5718423" y="809024"/>
              <a:chExt cx="830071" cy="94500"/>
            </a:xfrm>
          </p:grpSpPr>
          <p:sp>
            <p:nvSpPr>
              <p:cNvPr id="93" name="Google Shape;93;p7"/>
              <p:cNvSpPr/>
              <p:nvPr/>
            </p:nvSpPr>
            <p:spPr>
              <a:xfrm>
                <a:off x="5718423" y="809024"/>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7"/>
              <p:cNvSpPr/>
              <p:nvPr/>
            </p:nvSpPr>
            <p:spPr>
              <a:xfrm>
                <a:off x="5963614" y="809024"/>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7"/>
              <p:cNvSpPr/>
              <p:nvPr/>
            </p:nvSpPr>
            <p:spPr>
              <a:xfrm>
                <a:off x="6208804" y="809024"/>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7"/>
              <p:cNvSpPr/>
              <p:nvPr/>
            </p:nvSpPr>
            <p:spPr>
              <a:xfrm>
                <a:off x="6453994" y="809024"/>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 name="Google Shape;97;p7"/>
            <p:cNvGrpSpPr/>
            <p:nvPr/>
          </p:nvGrpSpPr>
          <p:grpSpPr>
            <a:xfrm>
              <a:off x="720000" y="407061"/>
              <a:ext cx="7704000" cy="262500"/>
              <a:chOff x="433208" y="393425"/>
              <a:chExt cx="7704000" cy="262500"/>
            </a:xfrm>
          </p:grpSpPr>
          <p:sp>
            <p:nvSpPr>
              <p:cNvPr id="98" name="Google Shape;98;p7"/>
              <p:cNvSpPr/>
              <p:nvPr/>
            </p:nvSpPr>
            <p:spPr>
              <a:xfrm>
                <a:off x="433208" y="393425"/>
                <a:ext cx="7704000" cy="262500"/>
              </a:xfrm>
              <a:prstGeom prst="roundRect">
                <a:avLst>
                  <a:gd name="adj" fmla="val 50000"/>
                </a:avLst>
              </a:prstGeom>
              <a:solidFill>
                <a:schemeClr val="dk2"/>
              </a:solidFill>
              <a:ln w="9525" cap="flat" cmpd="sng">
                <a:solidFill>
                  <a:srgbClr val="D2D6FF"/>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 name="Google Shape;99;p7"/>
              <p:cNvGrpSpPr/>
              <p:nvPr/>
            </p:nvGrpSpPr>
            <p:grpSpPr>
              <a:xfrm rot="10800000" flipH="1">
                <a:off x="543498" y="483688"/>
                <a:ext cx="429322" cy="93999"/>
                <a:chOff x="5840230" y="744468"/>
                <a:chExt cx="431653" cy="94500"/>
              </a:xfrm>
            </p:grpSpPr>
            <p:sp>
              <p:nvSpPr>
                <p:cNvPr id="100" name="Google Shape;100;p7"/>
                <p:cNvSpPr/>
                <p:nvPr/>
              </p:nvSpPr>
              <p:spPr>
                <a:xfrm>
                  <a:off x="5840230" y="744468"/>
                  <a:ext cx="94500" cy="94500"/>
                </a:xfrm>
                <a:prstGeom prst="ellipse">
                  <a:avLst/>
                </a:pr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7"/>
                <p:cNvSpPr/>
                <p:nvPr/>
              </p:nvSpPr>
              <p:spPr>
                <a:xfrm>
                  <a:off x="6008807" y="744468"/>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7"/>
                <p:cNvSpPr/>
                <p:nvPr/>
              </p:nvSpPr>
              <p:spPr>
                <a:xfrm>
                  <a:off x="6177384" y="744468"/>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103" name="Google Shape;103;p7"/>
          <p:cNvSpPr txBox="1">
            <a:spLocks noGrp="1"/>
          </p:cNvSpPr>
          <p:nvPr>
            <p:ph type="title"/>
          </p:nvPr>
        </p:nvSpPr>
        <p:spPr>
          <a:xfrm>
            <a:off x="726454" y="1379050"/>
            <a:ext cx="3251400" cy="9246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04" name="Google Shape;104;p7"/>
          <p:cNvSpPr txBox="1">
            <a:spLocks noGrp="1"/>
          </p:cNvSpPr>
          <p:nvPr>
            <p:ph type="body" idx="1"/>
          </p:nvPr>
        </p:nvSpPr>
        <p:spPr>
          <a:xfrm>
            <a:off x="726454" y="2297340"/>
            <a:ext cx="3251400" cy="1471500"/>
          </a:xfrm>
          <a:prstGeom prst="rect">
            <a:avLst/>
          </a:prstGeom>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1150" rtl="0">
              <a:spcBef>
                <a:spcPts val="0"/>
              </a:spcBef>
              <a:spcAft>
                <a:spcPts val="0"/>
              </a:spcAft>
              <a:buSzPts val="1300"/>
              <a:buChar char="■"/>
              <a:defRPr sz="1300"/>
            </a:lvl3pPr>
            <a:lvl4pPr marL="1828800" lvl="3" indent="-311150" rtl="0">
              <a:spcBef>
                <a:spcPts val="0"/>
              </a:spcBef>
              <a:spcAft>
                <a:spcPts val="0"/>
              </a:spcAft>
              <a:buSzPts val="1300"/>
              <a:buChar char="●"/>
              <a:defRPr sz="1300"/>
            </a:lvl4pPr>
            <a:lvl5pPr marL="2286000" lvl="4" indent="-311150" rtl="0">
              <a:spcBef>
                <a:spcPts val="0"/>
              </a:spcBef>
              <a:spcAft>
                <a:spcPts val="0"/>
              </a:spcAft>
              <a:buSzPts val="1300"/>
              <a:buChar char="○"/>
              <a:defRPr sz="1300"/>
            </a:lvl5pPr>
            <a:lvl6pPr marL="2743200" lvl="5" indent="-311150" rtl="0">
              <a:spcBef>
                <a:spcPts val="0"/>
              </a:spcBef>
              <a:spcAft>
                <a:spcPts val="0"/>
              </a:spcAft>
              <a:buSzPts val="1300"/>
              <a:buChar char="■"/>
              <a:defRPr sz="1300"/>
            </a:lvl6pPr>
            <a:lvl7pPr marL="3200400" lvl="6" indent="-311150" rtl="0">
              <a:spcBef>
                <a:spcPts val="0"/>
              </a:spcBef>
              <a:spcAft>
                <a:spcPts val="0"/>
              </a:spcAft>
              <a:buSzPts val="1300"/>
              <a:buChar char="●"/>
              <a:defRPr sz="1300"/>
            </a:lvl7pPr>
            <a:lvl8pPr marL="3657600" lvl="7" indent="-311150" rtl="0">
              <a:spcBef>
                <a:spcPts val="0"/>
              </a:spcBef>
              <a:spcAft>
                <a:spcPts val="0"/>
              </a:spcAft>
              <a:buSzPts val="1300"/>
              <a:buChar char="○"/>
              <a:defRPr sz="1300"/>
            </a:lvl8pPr>
            <a:lvl9pPr marL="4114800" lvl="8" indent="-311150" rtl="0">
              <a:spcBef>
                <a:spcPts val="0"/>
              </a:spcBef>
              <a:spcAft>
                <a:spcPts val="0"/>
              </a:spcAft>
              <a:buSzPts val="1300"/>
              <a:buChar char="■"/>
              <a:defRPr sz="13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05"/>
        <p:cNvGrpSpPr/>
        <p:nvPr/>
      </p:nvGrpSpPr>
      <p:grpSpPr>
        <a:xfrm>
          <a:off x="0" y="0"/>
          <a:ext cx="0" cy="0"/>
          <a:chOff x="0" y="0"/>
          <a:chExt cx="0" cy="0"/>
        </a:xfrm>
      </p:grpSpPr>
      <p:grpSp>
        <p:nvGrpSpPr>
          <p:cNvPr id="106" name="Google Shape;106;p8"/>
          <p:cNvGrpSpPr/>
          <p:nvPr/>
        </p:nvGrpSpPr>
        <p:grpSpPr>
          <a:xfrm>
            <a:off x="1132541" y="872113"/>
            <a:ext cx="6880552" cy="3180876"/>
            <a:chOff x="358350" y="258050"/>
            <a:chExt cx="8428950" cy="3896700"/>
          </a:xfrm>
        </p:grpSpPr>
        <p:sp>
          <p:nvSpPr>
            <p:cNvPr id="107" name="Google Shape;107;p8"/>
            <p:cNvSpPr/>
            <p:nvPr/>
          </p:nvSpPr>
          <p:spPr>
            <a:xfrm>
              <a:off x="358350" y="258050"/>
              <a:ext cx="8427300" cy="3896700"/>
            </a:xfrm>
            <a:prstGeom prst="roundRect">
              <a:avLst>
                <a:gd name="adj" fmla="val 555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8"/>
            <p:cNvSpPr/>
            <p:nvPr/>
          </p:nvSpPr>
          <p:spPr>
            <a:xfrm>
              <a:off x="360000" y="258050"/>
              <a:ext cx="8427300" cy="3896700"/>
            </a:xfrm>
            <a:prstGeom prst="roundRect">
              <a:avLst>
                <a:gd name="adj" fmla="val 5555"/>
              </a:avLst>
            </a:prstGeom>
            <a:gradFill>
              <a:gsLst>
                <a:gs pos="0">
                  <a:schemeClr val="lt1"/>
                </a:gs>
                <a:gs pos="100000">
                  <a:srgbClr val="66BEE9">
                    <a:alpha val="34509"/>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9" name="Google Shape;109;p8"/>
            <p:cNvGrpSpPr/>
            <p:nvPr/>
          </p:nvGrpSpPr>
          <p:grpSpPr>
            <a:xfrm>
              <a:off x="720000" y="407061"/>
              <a:ext cx="7704000" cy="262500"/>
              <a:chOff x="433208" y="393425"/>
              <a:chExt cx="7704000" cy="262500"/>
            </a:xfrm>
          </p:grpSpPr>
          <p:sp>
            <p:nvSpPr>
              <p:cNvPr id="110" name="Google Shape;110;p8"/>
              <p:cNvSpPr/>
              <p:nvPr/>
            </p:nvSpPr>
            <p:spPr>
              <a:xfrm>
                <a:off x="433208" y="393425"/>
                <a:ext cx="7704000" cy="262500"/>
              </a:xfrm>
              <a:prstGeom prst="roundRect">
                <a:avLst>
                  <a:gd name="adj" fmla="val 50000"/>
                </a:avLst>
              </a:prstGeom>
              <a:solidFill>
                <a:schemeClr val="dk2"/>
              </a:solidFill>
              <a:ln w="9525" cap="flat" cmpd="sng">
                <a:solidFill>
                  <a:srgbClr val="D2D6FF"/>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1" name="Google Shape;111;p8"/>
              <p:cNvGrpSpPr/>
              <p:nvPr/>
            </p:nvGrpSpPr>
            <p:grpSpPr>
              <a:xfrm rot="10800000" flipH="1">
                <a:off x="543498" y="483688"/>
                <a:ext cx="429322" cy="93999"/>
                <a:chOff x="5840230" y="744468"/>
                <a:chExt cx="431653" cy="94500"/>
              </a:xfrm>
            </p:grpSpPr>
            <p:sp>
              <p:nvSpPr>
                <p:cNvPr id="112" name="Google Shape;112;p8"/>
                <p:cNvSpPr/>
                <p:nvPr/>
              </p:nvSpPr>
              <p:spPr>
                <a:xfrm>
                  <a:off x="5840230" y="744468"/>
                  <a:ext cx="94500" cy="94500"/>
                </a:xfrm>
                <a:prstGeom prst="ellipse">
                  <a:avLst/>
                </a:pr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8"/>
                <p:cNvSpPr/>
                <p:nvPr/>
              </p:nvSpPr>
              <p:spPr>
                <a:xfrm>
                  <a:off x="6008807" y="744468"/>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8"/>
                <p:cNvSpPr/>
                <p:nvPr/>
              </p:nvSpPr>
              <p:spPr>
                <a:xfrm>
                  <a:off x="6177384" y="744468"/>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115" name="Google Shape;115;p8"/>
          <p:cNvSpPr txBox="1">
            <a:spLocks noGrp="1"/>
          </p:cNvSpPr>
          <p:nvPr>
            <p:ph type="title"/>
          </p:nvPr>
        </p:nvSpPr>
        <p:spPr>
          <a:xfrm>
            <a:off x="2060993" y="1717300"/>
            <a:ext cx="5016300" cy="1737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56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endParaRPr/>
          </a:p>
        </p:txBody>
      </p:sp>
      <p:grpSp>
        <p:nvGrpSpPr>
          <p:cNvPr id="116" name="Google Shape;116;p8"/>
          <p:cNvGrpSpPr/>
          <p:nvPr/>
        </p:nvGrpSpPr>
        <p:grpSpPr>
          <a:xfrm rot="10800000" flipH="1">
            <a:off x="4163640" y="3895409"/>
            <a:ext cx="825589" cy="93999"/>
            <a:chOff x="5718423" y="809024"/>
            <a:chExt cx="830071" cy="94500"/>
          </a:xfrm>
        </p:grpSpPr>
        <p:sp>
          <p:nvSpPr>
            <p:cNvPr id="117" name="Google Shape;117;p8"/>
            <p:cNvSpPr/>
            <p:nvPr/>
          </p:nvSpPr>
          <p:spPr>
            <a:xfrm>
              <a:off x="5718423"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8"/>
            <p:cNvSpPr/>
            <p:nvPr/>
          </p:nvSpPr>
          <p:spPr>
            <a:xfrm>
              <a:off x="5963614"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8"/>
            <p:cNvSpPr/>
            <p:nvPr/>
          </p:nvSpPr>
          <p:spPr>
            <a:xfrm>
              <a:off x="6208804" y="809024"/>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8"/>
            <p:cNvSpPr/>
            <p:nvPr/>
          </p:nvSpPr>
          <p:spPr>
            <a:xfrm>
              <a:off x="6453994" y="809024"/>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21"/>
        <p:cNvGrpSpPr/>
        <p:nvPr/>
      </p:nvGrpSpPr>
      <p:grpSpPr>
        <a:xfrm>
          <a:off x="0" y="0"/>
          <a:ext cx="0" cy="0"/>
          <a:chOff x="0" y="0"/>
          <a:chExt cx="0" cy="0"/>
        </a:xfrm>
      </p:grpSpPr>
      <p:grpSp>
        <p:nvGrpSpPr>
          <p:cNvPr id="122" name="Google Shape;122;p9"/>
          <p:cNvGrpSpPr/>
          <p:nvPr/>
        </p:nvGrpSpPr>
        <p:grpSpPr>
          <a:xfrm>
            <a:off x="358350" y="258050"/>
            <a:ext cx="8428950" cy="4627500"/>
            <a:chOff x="358350" y="258050"/>
            <a:chExt cx="8428950" cy="4627500"/>
          </a:xfrm>
        </p:grpSpPr>
        <p:sp>
          <p:nvSpPr>
            <p:cNvPr id="123" name="Google Shape;123;p9"/>
            <p:cNvSpPr/>
            <p:nvPr/>
          </p:nvSpPr>
          <p:spPr>
            <a:xfrm>
              <a:off x="358350" y="258050"/>
              <a:ext cx="8427300" cy="4627500"/>
            </a:xfrm>
            <a:prstGeom prst="roundRect">
              <a:avLst>
                <a:gd name="adj" fmla="val 555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9"/>
            <p:cNvSpPr/>
            <p:nvPr/>
          </p:nvSpPr>
          <p:spPr>
            <a:xfrm>
              <a:off x="360000" y="258050"/>
              <a:ext cx="8427300" cy="4627500"/>
            </a:xfrm>
            <a:prstGeom prst="roundRect">
              <a:avLst>
                <a:gd name="adj" fmla="val 5555"/>
              </a:avLst>
            </a:prstGeom>
            <a:gradFill>
              <a:gsLst>
                <a:gs pos="0">
                  <a:schemeClr val="lt1"/>
                </a:gs>
                <a:gs pos="100000">
                  <a:srgbClr val="66BEE9">
                    <a:alpha val="34509"/>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 name="Google Shape;125;p9"/>
            <p:cNvGrpSpPr/>
            <p:nvPr/>
          </p:nvGrpSpPr>
          <p:grpSpPr>
            <a:xfrm rot="10800000" flipH="1">
              <a:off x="4159199" y="4657459"/>
              <a:ext cx="825589" cy="93999"/>
              <a:chOff x="5718423" y="809024"/>
              <a:chExt cx="830071" cy="94500"/>
            </a:xfrm>
          </p:grpSpPr>
          <p:sp>
            <p:nvSpPr>
              <p:cNvPr id="126" name="Google Shape;126;p9"/>
              <p:cNvSpPr/>
              <p:nvPr/>
            </p:nvSpPr>
            <p:spPr>
              <a:xfrm>
                <a:off x="5718423" y="809024"/>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9"/>
              <p:cNvSpPr/>
              <p:nvPr/>
            </p:nvSpPr>
            <p:spPr>
              <a:xfrm>
                <a:off x="5963614" y="809024"/>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9"/>
              <p:cNvSpPr/>
              <p:nvPr/>
            </p:nvSpPr>
            <p:spPr>
              <a:xfrm>
                <a:off x="6208804" y="809024"/>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9"/>
              <p:cNvSpPr/>
              <p:nvPr/>
            </p:nvSpPr>
            <p:spPr>
              <a:xfrm>
                <a:off x="6453994" y="809024"/>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 name="Google Shape;130;p9"/>
            <p:cNvGrpSpPr/>
            <p:nvPr/>
          </p:nvGrpSpPr>
          <p:grpSpPr>
            <a:xfrm>
              <a:off x="720000" y="407061"/>
              <a:ext cx="7704000" cy="262500"/>
              <a:chOff x="433208" y="393425"/>
              <a:chExt cx="7704000" cy="262500"/>
            </a:xfrm>
          </p:grpSpPr>
          <p:sp>
            <p:nvSpPr>
              <p:cNvPr id="131" name="Google Shape;131;p9"/>
              <p:cNvSpPr/>
              <p:nvPr/>
            </p:nvSpPr>
            <p:spPr>
              <a:xfrm>
                <a:off x="433208" y="393425"/>
                <a:ext cx="7704000" cy="262500"/>
              </a:xfrm>
              <a:prstGeom prst="roundRect">
                <a:avLst>
                  <a:gd name="adj" fmla="val 50000"/>
                </a:avLst>
              </a:prstGeom>
              <a:solidFill>
                <a:schemeClr val="dk2"/>
              </a:solidFill>
              <a:ln w="9525" cap="flat" cmpd="sng">
                <a:solidFill>
                  <a:srgbClr val="D2D6FF"/>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2" name="Google Shape;132;p9"/>
              <p:cNvGrpSpPr/>
              <p:nvPr/>
            </p:nvGrpSpPr>
            <p:grpSpPr>
              <a:xfrm rot="10800000" flipH="1">
                <a:off x="543498" y="483688"/>
                <a:ext cx="429322" cy="93999"/>
                <a:chOff x="5840230" y="744468"/>
                <a:chExt cx="431653" cy="94500"/>
              </a:xfrm>
            </p:grpSpPr>
            <p:sp>
              <p:nvSpPr>
                <p:cNvPr id="133" name="Google Shape;133;p9"/>
                <p:cNvSpPr/>
                <p:nvPr/>
              </p:nvSpPr>
              <p:spPr>
                <a:xfrm>
                  <a:off x="5840230" y="744468"/>
                  <a:ext cx="94500" cy="94500"/>
                </a:xfrm>
                <a:prstGeom prst="ellipse">
                  <a:avLst/>
                </a:pr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9"/>
                <p:cNvSpPr/>
                <p:nvPr/>
              </p:nvSpPr>
              <p:spPr>
                <a:xfrm>
                  <a:off x="6008807" y="744468"/>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9"/>
                <p:cNvSpPr/>
                <p:nvPr/>
              </p:nvSpPr>
              <p:spPr>
                <a:xfrm>
                  <a:off x="6177384" y="744468"/>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136" name="Google Shape;136;p9"/>
          <p:cNvSpPr txBox="1">
            <a:spLocks noGrp="1"/>
          </p:cNvSpPr>
          <p:nvPr>
            <p:ph type="title"/>
          </p:nvPr>
        </p:nvSpPr>
        <p:spPr>
          <a:xfrm rot="625">
            <a:off x="720000" y="2140064"/>
            <a:ext cx="3297600" cy="14256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3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37" name="Google Shape;137;p9"/>
          <p:cNvSpPr txBox="1">
            <a:spLocks noGrp="1"/>
          </p:cNvSpPr>
          <p:nvPr>
            <p:ph type="subTitle" idx="1"/>
          </p:nvPr>
        </p:nvSpPr>
        <p:spPr>
          <a:xfrm>
            <a:off x="4712700" y="1444133"/>
            <a:ext cx="3458100" cy="2245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38"/>
        <p:cNvGrpSpPr/>
        <p:nvPr/>
      </p:nvGrpSpPr>
      <p:grpSpPr>
        <a:xfrm>
          <a:off x="0" y="0"/>
          <a:ext cx="0" cy="0"/>
          <a:chOff x="0" y="0"/>
          <a:chExt cx="0" cy="0"/>
        </a:xfrm>
      </p:grpSpPr>
      <p:sp>
        <p:nvSpPr>
          <p:cNvPr id="139" name="Google Shape;139;p10"/>
          <p:cNvSpPr txBox="1">
            <a:spLocks noGrp="1"/>
          </p:cNvSpPr>
          <p:nvPr>
            <p:ph type="title"/>
          </p:nvPr>
        </p:nvSpPr>
        <p:spPr>
          <a:xfrm>
            <a:off x="892810" y="3310675"/>
            <a:ext cx="3793800" cy="9513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2800"/>
              <a:buNone/>
              <a:defRPr sz="20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chemeClr val="lt1"/>
            </a:gs>
            <a:gs pos="100000">
              <a:schemeClr val="lt2"/>
            </a:gs>
          </a:gsLst>
          <a:lin ang="5400012"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540000"/>
            <a:ext cx="7704000" cy="572700"/>
          </a:xfrm>
          <a:prstGeom prst="rect">
            <a:avLst/>
          </a:prstGeom>
          <a:noFill/>
          <a:ln>
            <a:noFill/>
          </a:ln>
        </p:spPr>
        <p:txBody>
          <a:bodyPr spcFirstLastPara="1" wrap="square" lIns="91425" tIns="91425" rIns="91425" bIns="91425" anchor="ctr" anchorCtr="0">
            <a:noAutofit/>
          </a:bodyPr>
          <a:lstStyle>
            <a:lvl1pPr lvl="0">
              <a:spcBef>
                <a:spcPts val="0"/>
              </a:spcBef>
              <a:spcAft>
                <a:spcPts val="0"/>
              </a:spcAft>
              <a:buClr>
                <a:schemeClr val="dk1"/>
              </a:buClr>
              <a:buSzPts val="2800"/>
              <a:buFont typeface="Orbitron"/>
              <a:buNone/>
              <a:defRPr sz="2800" b="1">
                <a:solidFill>
                  <a:schemeClr val="dk1"/>
                </a:solidFill>
                <a:latin typeface="Orbitron"/>
                <a:ea typeface="Orbitron"/>
                <a:cs typeface="Orbitron"/>
                <a:sym typeface="Orbitron"/>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720000" y="1152475"/>
            <a:ext cx="77040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Quicksand"/>
              <a:buChar char="●"/>
              <a:defRPr>
                <a:solidFill>
                  <a:schemeClr val="dk1"/>
                </a:solidFill>
                <a:latin typeface="Quicksand"/>
                <a:ea typeface="Quicksand"/>
                <a:cs typeface="Quicksand"/>
                <a:sym typeface="Quicksand"/>
              </a:defRPr>
            </a:lvl1pPr>
            <a:lvl2pPr marL="914400" lvl="1" indent="-317500">
              <a:lnSpc>
                <a:spcPct val="100000"/>
              </a:lnSpc>
              <a:spcBef>
                <a:spcPts val="0"/>
              </a:spcBef>
              <a:spcAft>
                <a:spcPts val="0"/>
              </a:spcAft>
              <a:buClr>
                <a:schemeClr val="dk1"/>
              </a:buClr>
              <a:buSzPts val="1400"/>
              <a:buFont typeface="Quicksand"/>
              <a:buChar char="○"/>
              <a:defRPr>
                <a:solidFill>
                  <a:schemeClr val="dk1"/>
                </a:solidFill>
                <a:latin typeface="Quicksand"/>
                <a:ea typeface="Quicksand"/>
                <a:cs typeface="Quicksand"/>
                <a:sym typeface="Quicksand"/>
              </a:defRPr>
            </a:lvl2pPr>
            <a:lvl3pPr marL="1371600" lvl="2" indent="-317500">
              <a:lnSpc>
                <a:spcPct val="100000"/>
              </a:lnSpc>
              <a:spcBef>
                <a:spcPts val="0"/>
              </a:spcBef>
              <a:spcAft>
                <a:spcPts val="0"/>
              </a:spcAft>
              <a:buClr>
                <a:schemeClr val="dk1"/>
              </a:buClr>
              <a:buSzPts val="1400"/>
              <a:buFont typeface="Quicksand"/>
              <a:buChar char="■"/>
              <a:defRPr>
                <a:solidFill>
                  <a:schemeClr val="dk1"/>
                </a:solidFill>
                <a:latin typeface="Quicksand"/>
                <a:ea typeface="Quicksand"/>
                <a:cs typeface="Quicksand"/>
                <a:sym typeface="Quicksand"/>
              </a:defRPr>
            </a:lvl3pPr>
            <a:lvl4pPr marL="1828800" lvl="3" indent="-317500">
              <a:lnSpc>
                <a:spcPct val="100000"/>
              </a:lnSpc>
              <a:spcBef>
                <a:spcPts val="0"/>
              </a:spcBef>
              <a:spcAft>
                <a:spcPts val="0"/>
              </a:spcAft>
              <a:buClr>
                <a:schemeClr val="dk1"/>
              </a:buClr>
              <a:buSzPts val="1400"/>
              <a:buFont typeface="Quicksand"/>
              <a:buChar char="●"/>
              <a:defRPr>
                <a:solidFill>
                  <a:schemeClr val="dk1"/>
                </a:solidFill>
                <a:latin typeface="Quicksand"/>
                <a:ea typeface="Quicksand"/>
                <a:cs typeface="Quicksand"/>
                <a:sym typeface="Quicksand"/>
              </a:defRPr>
            </a:lvl4pPr>
            <a:lvl5pPr marL="2286000" lvl="4" indent="-317500">
              <a:lnSpc>
                <a:spcPct val="100000"/>
              </a:lnSpc>
              <a:spcBef>
                <a:spcPts val="0"/>
              </a:spcBef>
              <a:spcAft>
                <a:spcPts val="0"/>
              </a:spcAft>
              <a:buClr>
                <a:schemeClr val="dk1"/>
              </a:buClr>
              <a:buSzPts val="1400"/>
              <a:buFont typeface="Quicksand"/>
              <a:buChar char="○"/>
              <a:defRPr>
                <a:solidFill>
                  <a:schemeClr val="dk1"/>
                </a:solidFill>
                <a:latin typeface="Quicksand"/>
                <a:ea typeface="Quicksand"/>
                <a:cs typeface="Quicksand"/>
                <a:sym typeface="Quicksand"/>
              </a:defRPr>
            </a:lvl5pPr>
            <a:lvl6pPr marL="2743200" lvl="5" indent="-317500">
              <a:lnSpc>
                <a:spcPct val="100000"/>
              </a:lnSpc>
              <a:spcBef>
                <a:spcPts val="0"/>
              </a:spcBef>
              <a:spcAft>
                <a:spcPts val="0"/>
              </a:spcAft>
              <a:buClr>
                <a:schemeClr val="dk1"/>
              </a:buClr>
              <a:buSzPts val="1400"/>
              <a:buFont typeface="Quicksand"/>
              <a:buChar char="■"/>
              <a:defRPr>
                <a:solidFill>
                  <a:schemeClr val="dk1"/>
                </a:solidFill>
                <a:latin typeface="Quicksand"/>
                <a:ea typeface="Quicksand"/>
                <a:cs typeface="Quicksand"/>
                <a:sym typeface="Quicksand"/>
              </a:defRPr>
            </a:lvl6pPr>
            <a:lvl7pPr marL="3200400" lvl="6" indent="-317500">
              <a:lnSpc>
                <a:spcPct val="100000"/>
              </a:lnSpc>
              <a:spcBef>
                <a:spcPts val="0"/>
              </a:spcBef>
              <a:spcAft>
                <a:spcPts val="0"/>
              </a:spcAft>
              <a:buClr>
                <a:schemeClr val="dk1"/>
              </a:buClr>
              <a:buSzPts val="1400"/>
              <a:buFont typeface="Quicksand"/>
              <a:buChar char="●"/>
              <a:defRPr>
                <a:solidFill>
                  <a:schemeClr val="dk1"/>
                </a:solidFill>
                <a:latin typeface="Quicksand"/>
                <a:ea typeface="Quicksand"/>
                <a:cs typeface="Quicksand"/>
                <a:sym typeface="Quicksand"/>
              </a:defRPr>
            </a:lvl7pPr>
            <a:lvl8pPr marL="3657600" lvl="7" indent="-317500">
              <a:lnSpc>
                <a:spcPct val="100000"/>
              </a:lnSpc>
              <a:spcBef>
                <a:spcPts val="0"/>
              </a:spcBef>
              <a:spcAft>
                <a:spcPts val="0"/>
              </a:spcAft>
              <a:buClr>
                <a:schemeClr val="dk1"/>
              </a:buClr>
              <a:buSzPts val="1400"/>
              <a:buFont typeface="Quicksand"/>
              <a:buChar char="○"/>
              <a:defRPr>
                <a:solidFill>
                  <a:schemeClr val="dk1"/>
                </a:solidFill>
                <a:latin typeface="Quicksand"/>
                <a:ea typeface="Quicksand"/>
                <a:cs typeface="Quicksand"/>
                <a:sym typeface="Quicksand"/>
              </a:defRPr>
            </a:lvl8pPr>
            <a:lvl9pPr marL="4114800" lvl="8" indent="-317500">
              <a:lnSpc>
                <a:spcPct val="100000"/>
              </a:lnSpc>
              <a:spcBef>
                <a:spcPts val="0"/>
              </a:spcBef>
              <a:spcAft>
                <a:spcPts val="0"/>
              </a:spcAft>
              <a:buClr>
                <a:schemeClr val="dk1"/>
              </a:buClr>
              <a:buSzPts val="1400"/>
              <a:buFont typeface="Quicksand"/>
              <a:buChar char="■"/>
              <a:defRPr>
                <a:solidFill>
                  <a:schemeClr val="dk1"/>
                </a:solidFill>
                <a:latin typeface="Quicksand"/>
                <a:ea typeface="Quicksand"/>
                <a:cs typeface="Quicksand"/>
                <a:sym typeface="Quicksand"/>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Lst>
  <mc:AlternateContent xmlns:mc="http://schemas.openxmlformats.org/markup-compatibility/2006" xmlns:p14="http://schemas.microsoft.com/office/powerpoint/2010/main">
    <mc:Choice Requires="p14">
      <p:transition spd="slow" p14:dur="1100">
        <p14:gallery dir="l"/>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31.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8.xml"/><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25.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26.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8.xml"/><Relationship Id="rId4" Type="http://schemas.openxmlformats.org/officeDocument/2006/relationships/image" Target="../media/image1.png"/></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25.xml"/><Relationship Id="rId4" Type="http://schemas.openxmlformats.org/officeDocument/2006/relationships/image" Target="../media/image1.png"/></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13.xml"/><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8.xml"/><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8.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chemeClr val="lt1"/>
            </a:gs>
            <a:gs pos="100000">
              <a:srgbClr val="66BEE9">
                <a:alpha val="34509"/>
              </a:srgbClr>
            </a:gs>
          </a:gsLst>
          <a:lin ang="5400700" scaled="0"/>
        </a:gradFill>
        <a:effectLst/>
      </p:bgPr>
    </p:bg>
    <p:spTree>
      <p:nvGrpSpPr>
        <p:cNvPr id="1" name="Shape 651"/>
        <p:cNvGrpSpPr/>
        <p:nvPr/>
      </p:nvGrpSpPr>
      <p:grpSpPr>
        <a:xfrm>
          <a:off x="0" y="0"/>
          <a:ext cx="0" cy="0"/>
          <a:chOff x="0" y="0"/>
          <a:chExt cx="0" cy="0"/>
        </a:xfrm>
      </p:grpSpPr>
      <p:sp>
        <p:nvSpPr>
          <p:cNvPr id="652" name="Google Shape;652;p35"/>
          <p:cNvSpPr txBox="1">
            <a:spLocks noGrp="1"/>
          </p:cNvSpPr>
          <p:nvPr>
            <p:ph type="ctrTitle"/>
          </p:nvPr>
        </p:nvSpPr>
        <p:spPr>
          <a:xfrm>
            <a:off x="720000" y="1185650"/>
            <a:ext cx="7750500" cy="2361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6200">
                <a:latin typeface="Amatic SC"/>
                <a:ea typeface="Amatic SC"/>
                <a:cs typeface="Amatic SC"/>
                <a:sym typeface="Amatic SC"/>
              </a:rPr>
              <a:t>HỆ THỐNG QUẢN LÝ SÂN BÓNG</a:t>
            </a:r>
            <a:endParaRPr sz="6200">
              <a:latin typeface="Amatic SC"/>
              <a:ea typeface="Amatic SC"/>
              <a:cs typeface="Amatic SC"/>
              <a:sym typeface="Amatic SC"/>
            </a:endParaRPr>
          </a:p>
        </p:txBody>
      </p:sp>
      <p:sp>
        <p:nvSpPr>
          <p:cNvPr id="653" name="Google Shape;653;p35"/>
          <p:cNvSpPr txBox="1">
            <a:spLocks noGrp="1"/>
          </p:cNvSpPr>
          <p:nvPr>
            <p:ph type="subTitle" idx="1"/>
          </p:nvPr>
        </p:nvSpPr>
        <p:spPr>
          <a:xfrm>
            <a:off x="790635" y="3761000"/>
            <a:ext cx="3909900" cy="410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4A86E8"/>
                </a:solidFill>
                <a:latin typeface="Comic Sans MS"/>
                <a:ea typeface="Comic Sans MS"/>
                <a:cs typeface="Comic Sans MS"/>
                <a:sym typeface="Comic Sans MS"/>
              </a:rPr>
              <a:t>Nhóm 9</a:t>
            </a:r>
            <a:endParaRPr sz="1800">
              <a:solidFill>
                <a:srgbClr val="4A86E8"/>
              </a:solidFill>
              <a:latin typeface="Comic Sans MS"/>
              <a:ea typeface="Comic Sans MS"/>
              <a:cs typeface="Comic Sans MS"/>
              <a:sym typeface="Comic Sans M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61"/>
        <p:cNvGrpSpPr/>
        <p:nvPr/>
      </p:nvGrpSpPr>
      <p:grpSpPr>
        <a:xfrm>
          <a:off x="0" y="0"/>
          <a:ext cx="0" cy="0"/>
          <a:chOff x="0" y="0"/>
          <a:chExt cx="0" cy="0"/>
        </a:xfrm>
      </p:grpSpPr>
      <p:sp>
        <p:nvSpPr>
          <p:cNvPr id="862" name="Google Shape;862;p45"/>
          <p:cNvSpPr txBox="1">
            <a:spLocks noGrp="1"/>
          </p:cNvSpPr>
          <p:nvPr>
            <p:ph type="title"/>
          </p:nvPr>
        </p:nvSpPr>
        <p:spPr>
          <a:xfrm>
            <a:off x="2477237" y="1522954"/>
            <a:ext cx="4205400" cy="1661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Amatic SC"/>
                <a:ea typeface="Amatic SC"/>
                <a:cs typeface="Amatic SC"/>
                <a:sym typeface="Amatic SC"/>
              </a:rPr>
              <a:t>CÁC USE CASE CỦA HỆ THỐNG</a:t>
            </a:r>
            <a:endParaRPr>
              <a:latin typeface="Amatic SC"/>
              <a:ea typeface="Amatic SC"/>
              <a:cs typeface="Amatic SC"/>
              <a:sym typeface="Amatic SC"/>
            </a:endParaRPr>
          </a:p>
        </p:txBody>
      </p:sp>
      <p:pic>
        <p:nvPicPr>
          <p:cNvPr id="863" name="Google Shape;863;p45"/>
          <p:cNvPicPr preferRelativeResize="0"/>
          <p:nvPr/>
        </p:nvPicPr>
        <p:blipFill>
          <a:blip r:embed="rId3">
            <a:alphaModFix/>
          </a:blip>
          <a:stretch>
            <a:fillRect/>
          </a:stretch>
        </p:blipFill>
        <p:spPr>
          <a:xfrm>
            <a:off x="47825" y="163125"/>
            <a:ext cx="955107" cy="5277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chemeClr val="lt1"/>
            </a:gs>
            <a:gs pos="100000">
              <a:srgbClr val="66BEE9">
                <a:alpha val="34509"/>
              </a:srgbClr>
            </a:gs>
          </a:gsLst>
          <a:lin ang="5400700" scaled="0"/>
        </a:gradFill>
        <a:effectLst/>
      </p:bgPr>
    </p:bg>
    <p:spTree>
      <p:nvGrpSpPr>
        <p:cNvPr id="1" name="Shape 867"/>
        <p:cNvGrpSpPr/>
        <p:nvPr/>
      </p:nvGrpSpPr>
      <p:grpSpPr>
        <a:xfrm>
          <a:off x="0" y="0"/>
          <a:ext cx="0" cy="0"/>
          <a:chOff x="0" y="0"/>
          <a:chExt cx="0" cy="0"/>
        </a:xfrm>
      </p:grpSpPr>
      <p:sp>
        <p:nvSpPr>
          <p:cNvPr id="868" name="Google Shape;868;p46"/>
          <p:cNvSpPr txBox="1"/>
          <p:nvPr/>
        </p:nvSpPr>
        <p:spPr>
          <a:xfrm>
            <a:off x="1857375" y="1489975"/>
            <a:ext cx="2071800" cy="2339700"/>
          </a:xfrm>
          <a:prstGeom prst="rect">
            <a:avLst/>
          </a:prstGeom>
          <a:noFill/>
          <a:ln>
            <a:noFill/>
          </a:ln>
        </p:spPr>
        <p:txBody>
          <a:bodyPr spcFirstLastPara="1" wrap="square" lIns="91425" tIns="91425" rIns="91425" bIns="91425" anchor="t" anchorCtr="0">
            <a:spAutoFit/>
          </a:bodyPr>
          <a:lstStyle/>
          <a:p>
            <a:pPr marL="457200" lvl="0" indent="-317500" algn="l" rtl="0">
              <a:lnSpc>
                <a:spcPct val="150000"/>
              </a:lnSpc>
              <a:spcBef>
                <a:spcPts val="0"/>
              </a:spcBef>
              <a:spcAft>
                <a:spcPts val="0"/>
              </a:spcAft>
              <a:buSzPts val="1400"/>
              <a:buFont typeface="Quicksand"/>
              <a:buChar char="●"/>
            </a:pPr>
            <a:r>
              <a:rPr lang="en">
                <a:latin typeface="Quicksand"/>
                <a:ea typeface="Quicksand"/>
                <a:cs typeface="Quicksand"/>
                <a:sym typeface="Quicksand"/>
              </a:rPr>
              <a:t>Đăng ký</a:t>
            </a:r>
            <a:endParaRPr>
              <a:latin typeface="Quicksand"/>
              <a:ea typeface="Quicksand"/>
              <a:cs typeface="Quicksand"/>
              <a:sym typeface="Quicksand"/>
            </a:endParaRPr>
          </a:p>
          <a:p>
            <a:pPr marL="457200" lvl="0" indent="-317500" algn="l" rtl="0">
              <a:lnSpc>
                <a:spcPct val="150000"/>
              </a:lnSpc>
              <a:spcBef>
                <a:spcPts val="0"/>
              </a:spcBef>
              <a:spcAft>
                <a:spcPts val="0"/>
              </a:spcAft>
              <a:buSzPts val="1400"/>
              <a:buFont typeface="Quicksand"/>
              <a:buChar char="●"/>
            </a:pPr>
            <a:r>
              <a:rPr lang="en">
                <a:latin typeface="Quicksand"/>
                <a:ea typeface="Quicksand"/>
                <a:cs typeface="Quicksand"/>
                <a:sym typeface="Quicksand"/>
              </a:rPr>
              <a:t>Đăng nhập</a:t>
            </a:r>
            <a:endParaRPr>
              <a:latin typeface="Quicksand"/>
              <a:ea typeface="Quicksand"/>
              <a:cs typeface="Quicksand"/>
              <a:sym typeface="Quicksand"/>
            </a:endParaRPr>
          </a:p>
          <a:p>
            <a:pPr marL="457200" lvl="0" indent="-317500" algn="l" rtl="0">
              <a:lnSpc>
                <a:spcPct val="150000"/>
              </a:lnSpc>
              <a:spcBef>
                <a:spcPts val="0"/>
              </a:spcBef>
              <a:spcAft>
                <a:spcPts val="0"/>
              </a:spcAft>
              <a:buSzPts val="1400"/>
              <a:buFont typeface="Quicksand"/>
              <a:buChar char="●"/>
            </a:pPr>
            <a:r>
              <a:rPr lang="en">
                <a:latin typeface="Quicksand"/>
                <a:ea typeface="Quicksand"/>
                <a:cs typeface="Quicksand"/>
                <a:sym typeface="Quicksand"/>
              </a:rPr>
              <a:t>Quên mật khẩu </a:t>
            </a:r>
            <a:endParaRPr>
              <a:latin typeface="Quicksand"/>
              <a:ea typeface="Quicksand"/>
              <a:cs typeface="Quicksand"/>
              <a:sym typeface="Quicksand"/>
            </a:endParaRPr>
          </a:p>
          <a:p>
            <a:pPr marL="457200" lvl="0" indent="-317500" algn="l" rtl="0">
              <a:lnSpc>
                <a:spcPct val="150000"/>
              </a:lnSpc>
              <a:spcBef>
                <a:spcPts val="0"/>
              </a:spcBef>
              <a:spcAft>
                <a:spcPts val="0"/>
              </a:spcAft>
              <a:buSzPts val="1400"/>
              <a:buFont typeface="Quicksand"/>
              <a:buChar char="●"/>
            </a:pPr>
            <a:r>
              <a:rPr lang="en">
                <a:latin typeface="Quicksand"/>
                <a:ea typeface="Quicksand"/>
                <a:cs typeface="Quicksand"/>
                <a:sym typeface="Quicksand"/>
              </a:rPr>
              <a:t>Đổi mật khẩu </a:t>
            </a:r>
            <a:endParaRPr>
              <a:latin typeface="Quicksand"/>
              <a:ea typeface="Quicksand"/>
              <a:cs typeface="Quicksand"/>
              <a:sym typeface="Quicksand"/>
            </a:endParaRPr>
          </a:p>
          <a:p>
            <a:pPr marL="457200" lvl="0" indent="-317500" algn="l" rtl="0">
              <a:lnSpc>
                <a:spcPct val="150000"/>
              </a:lnSpc>
              <a:spcBef>
                <a:spcPts val="0"/>
              </a:spcBef>
              <a:spcAft>
                <a:spcPts val="0"/>
              </a:spcAft>
              <a:buSzPts val="1400"/>
              <a:buFont typeface="Quicksand"/>
              <a:buChar char="●"/>
            </a:pPr>
            <a:r>
              <a:rPr lang="en">
                <a:latin typeface="Quicksand"/>
                <a:ea typeface="Quicksand"/>
                <a:cs typeface="Quicksand"/>
                <a:sym typeface="Quicksand"/>
              </a:rPr>
              <a:t>Xem lịch sử sân đặt sân </a:t>
            </a:r>
            <a:endParaRPr>
              <a:latin typeface="Quicksand"/>
              <a:ea typeface="Quicksand"/>
              <a:cs typeface="Quicksand"/>
              <a:sym typeface="Quicksand"/>
            </a:endParaRPr>
          </a:p>
          <a:p>
            <a:pPr marL="457200" lvl="0" indent="-317500" algn="l" rtl="0">
              <a:lnSpc>
                <a:spcPct val="150000"/>
              </a:lnSpc>
              <a:spcBef>
                <a:spcPts val="0"/>
              </a:spcBef>
              <a:spcAft>
                <a:spcPts val="0"/>
              </a:spcAft>
              <a:buSzPts val="1400"/>
              <a:buFont typeface="Quicksand"/>
              <a:buChar char="●"/>
            </a:pPr>
            <a:r>
              <a:rPr lang="en">
                <a:latin typeface="Quicksand"/>
                <a:ea typeface="Quicksand"/>
                <a:cs typeface="Quicksand"/>
                <a:sym typeface="Quicksand"/>
              </a:rPr>
              <a:t>Đặt sân</a:t>
            </a:r>
            <a:endParaRPr>
              <a:latin typeface="Quicksand"/>
              <a:ea typeface="Quicksand"/>
              <a:cs typeface="Quicksand"/>
              <a:sym typeface="Quicksand"/>
            </a:endParaRPr>
          </a:p>
        </p:txBody>
      </p:sp>
      <p:sp>
        <p:nvSpPr>
          <p:cNvPr id="869" name="Google Shape;869;p46"/>
          <p:cNvSpPr txBox="1"/>
          <p:nvPr/>
        </p:nvSpPr>
        <p:spPr>
          <a:xfrm>
            <a:off x="5112900" y="1489975"/>
            <a:ext cx="2254800" cy="2662800"/>
          </a:xfrm>
          <a:prstGeom prst="rect">
            <a:avLst/>
          </a:prstGeom>
          <a:noFill/>
          <a:ln>
            <a:noFill/>
          </a:ln>
        </p:spPr>
        <p:txBody>
          <a:bodyPr spcFirstLastPara="1" wrap="square" lIns="91425" tIns="91425" rIns="91425" bIns="91425" anchor="t" anchorCtr="0">
            <a:spAutoFit/>
          </a:bodyPr>
          <a:lstStyle/>
          <a:p>
            <a:pPr marL="457200" lvl="0" indent="-317500" algn="l" rtl="0">
              <a:lnSpc>
                <a:spcPct val="150000"/>
              </a:lnSpc>
              <a:spcBef>
                <a:spcPts val="0"/>
              </a:spcBef>
              <a:spcAft>
                <a:spcPts val="0"/>
              </a:spcAft>
              <a:buSzPts val="1400"/>
              <a:buFont typeface="Quicksand"/>
              <a:buChar char="●"/>
            </a:pPr>
            <a:r>
              <a:rPr lang="en">
                <a:latin typeface="Quicksand"/>
                <a:ea typeface="Quicksand"/>
                <a:cs typeface="Quicksand"/>
                <a:sym typeface="Quicksand"/>
              </a:rPr>
              <a:t>Xem thông tin sân bóng</a:t>
            </a:r>
            <a:endParaRPr>
              <a:latin typeface="Quicksand"/>
              <a:ea typeface="Quicksand"/>
              <a:cs typeface="Quicksand"/>
              <a:sym typeface="Quicksand"/>
            </a:endParaRPr>
          </a:p>
          <a:p>
            <a:pPr marL="457200" lvl="0" indent="-317500" algn="l" rtl="0">
              <a:lnSpc>
                <a:spcPct val="150000"/>
              </a:lnSpc>
              <a:spcBef>
                <a:spcPts val="0"/>
              </a:spcBef>
              <a:spcAft>
                <a:spcPts val="0"/>
              </a:spcAft>
              <a:buSzPts val="1400"/>
              <a:buFont typeface="Quicksand"/>
              <a:buChar char="●"/>
            </a:pPr>
            <a:r>
              <a:rPr lang="en">
                <a:latin typeface="Quicksand"/>
                <a:ea typeface="Quicksand"/>
                <a:cs typeface="Quicksand"/>
                <a:sym typeface="Quicksand"/>
              </a:rPr>
              <a:t>Thanh toán</a:t>
            </a:r>
            <a:endParaRPr>
              <a:latin typeface="Quicksand"/>
              <a:ea typeface="Quicksand"/>
              <a:cs typeface="Quicksand"/>
              <a:sym typeface="Quicksand"/>
            </a:endParaRPr>
          </a:p>
          <a:p>
            <a:pPr marL="457200" lvl="0" indent="-317500" algn="l" rtl="0">
              <a:lnSpc>
                <a:spcPct val="150000"/>
              </a:lnSpc>
              <a:spcBef>
                <a:spcPts val="0"/>
              </a:spcBef>
              <a:spcAft>
                <a:spcPts val="0"/>
              </a:spcAft>
              <a:buSzPts val="1400"/>
              <a:buFont typeface="Quicksand"/>
              <a:buChar char="●"/>
            </a:pPr>
            <a:r>
              <a:rPr lang="en">
                <a:latin typeface="Quicksand"/>
                <a:ea typeface="Quicksand"/>
                <a:cs typeface="Quicksand"/>
                <a:sym typeface="Quicksand"/>
              </a:rPr>
              <a:t> Tổng doanh thu</a:t>
            </a:r>
            <a:endParaRPr>
              <a:latin typeface="Quicksand"/>
              <a:ea typeface="Quicksand"/>
              <a:cs typeface="Quicksand"/>
              <a:sym typeface="Quicksand"/>
            </a:endParaRPr>
          </a:p>
          <a:p>
            <a:pPr marL="457200" lvl="0" indent="-317500" algn="l" rtl="0">
              <a:lnSpc>
                <a:spcPct val="150000"/>
              </a:lnSpc>
              <a:spcBef>
                <a:spcPts val="0"/>
              </a:spcBef>
              <a:spcAft>
                <a:spcPts val="0"/>
              </a:spcAft>
              <a:buSzPts val="1400"/>
              <a:buFont typeface="Quicksand"/>
              <a:buChar char="●"/>
            </a:pPr>
            <a:r>
              <a:rPr lang="en">
                <a:latin typeface="Quicksand"/>
                <a:ea typeface="Quicksand"/>
                <a:cs typeface="Quicksand"/>
                <a:sym typeface="Quicksand"/>
              </a:rPr>
              <a:t>Thêm khách hàng</a:t>
            </a:r>
            <a:endParaRPr>
              <a:latin typeface="Quicksand"/>
              <a:ea typeface="Quicksand"/>
              <a:cs typeface="Quicksand"/>
              <a:sym typeface="Quicksand"/>
            </a:endParaRPr>
          </a:p>
          <a:p>
            <a:pPr marL="457200" lvl="0" indent="-317500" algn="l" rtl="0">
              <a:lnSpc>
                <a:spcPct val="150000"/>
              </a:lnSpc>
              <a:spcBef>
                <a:spcPts val="0"/>
              </a:spcBef>
              <a:spcAft>
                <a:spcPts val="0"/>
              </a:spcAft>
              <a:buSzPts val="1400"/>
              <a:buFont typeface="Quicksand"/>
              <a:buChar char="●"/>
            </a:pPr>
            <a:r>
              <a:rPr lang="en">
                <a:latin typeface="Quicksand"/>
                <a:ea typeface="Quicksand"/>
                <a:cs typeface="Quicksand"/>
                <a:sym typeface="Quicksand"/>
              </a:rPr>
              <a:t>Sửa thông tin khách hàng:</a:t>
            </a:r>
            <a:endParaRPr>
              <a:latin typeface="Quicksand"/>
              <a:ea typeface="Quicksand"/>
              <a:cs typeface="Quicksand"/>
              <a:sym typeface="Quicksand"/>
            </a:endParaRPr>
          </a:p>
          <a:p>
            <a:pPr marL="457200" lvl="0" indent="-317500" algn="l" rtl="0">
              <a:lnSpc>
                <a:spcPct val="150000"/>
              </a:lnSpc>
              <a:spcBef>
                <a:spcPts val="0"/>
              </a:spcBef>
              <a:spcAft>
                <a:spcPts val="0"/>
              </a:spcAft>
              <a:buSzPts val="1400"/>
              <a:buFont typeface="Quicksand"/>
              <a:buChar char="●"/>
            </a:pPr>
            <a:r>
              <a:rPr lang="en">
                <a:latin typeface="Quicksand"/>
                <a:ea typeface="Quicksand"/>
                <a:cs typeface="Quicksand"/>
                <a:sym typeface="Quicksand"/>
              </a:rPr>
              <a:t>Dịch vụ phụ</a:t>
            </a:r>
            <a:endParaRPr>
              <a:latin typeface="Quicksand"/>
              <a:ea typeface="Quicksand"/>
              <a:cs typeface="Quicksand"/>
              <a:sym typeface="Quicksand"/>
            </a:endParaRPr>
          </a:p>
        </p:txBody>
      </p:sp>
      <p:sp>
        <p:nvSpPr>
          <p:cNvPr id="870" name="Google Shape;870;p46"/>
          <p:cNvSpPr/>
          <p:nvPr/>
        </p:nvSpPr>
        <p:spPr>
          <a:xfrm>
            <a:off x="4367042" y="2491287"/>
            <a:ext cx="307987" cy="337085"/>
          </a:xfrm>
          <a:custGeom>
            <a:avLst/>
            <a:gdLst/>
            <a:ahLst/>
            <a:cxnLst/>
            <a:rect l="l" t="t" r="r" b="b"/>
            <a:pathLst>
              <a:path w="14257" h="14226" extrusionOk="0">
                <a:moveTo>
                  <a:pt x="7160" y="4895"/>
                </a:moveTo>
                <a:cubicBezTo>
                  <a:pt x="8066" y="4895"/>
                  <a:pt x="8891" y="5467"/>
                  <a:pt x="9180" y="6383"/>
                </a:cubicBezTo>
                <a:cubicBezTo>
                  <a:pt x="9575" y="7508"/>
                  <a:pt x="8967" y="8724"/>
                  <a:pt x="7812" y="9119"/>
                </a:cubicBezTo>
                <a:cubicBezTo>
                  <a:pt x="7591" y="9191"/>
                  <a:pt x="7367" y="9225"/>
                  <a:pt x="7145" y="9225"/>
                </a:cubicBezTo>
                <a:cubicBezTo>
                  <a:pt x="6241" y="9225"/>
                  <a:pt x="5394" y="8655"/>
                  <a:pt x="5077" y="7751"/>
                </a:cubicBezTo>
                <a:cubicBezTo>
                  <a:pt x="4712" y="6596"/>
                  <a:pt x="5320" y="5380"/>
                  <a:pt x="6444" y="5016"/>
                </a:cubicBezTo>
                <a:cubicBezTo>
                  <a:pt x="6683" y="4934"/>
                  <a:pt x="6924" y="4895"/>
                  <a:pt x="7160" y="4895"/>
                </a:cubicBezTo>
                <a:close/>
                <a:moveTo>
                  <a:pt x="6080" y="0"/>
                </a:moveTo>
                <a:lnTo>
                  <a:pt x="3526" y="851"/>
                </a:lnTo>
                <a:lnTo>
                  <a:pt x="4226" y="2827"/>
                </a:lnTo>
                <a:cubicBezTo>
                  <a:pt x="3830" y="3101"/>
                  <a:pt x="3526" y="3374"/>
                  <a:pt x="3222" y="3709"/>
                </a:cubicBezTo>
                <a:lnTo>
                  <a:pt x="1368" y="2797"/>
                </a:lnTo>
                <a:lnTo>
                  <a:pt x="183" y="5228"/>
                </a:lnTo>
                <a:lnTo>
                  <a:pt x="2037" y="6140"/>
                </a:lnTo>
                <a:cubicBezTo>
                  <a:pt x="1976" y="6566"/>
                  <a:pt x="1946" y="7022"/>
                  <a:pt x="1976" y="7478"/>
                </a:cubicBezTo>
                <a:lnTo>
                  <a:pt x="0" y="8146"/>
                </a:lnTo>
                <a:lnTo>
                  <a:pt x="852" y="10700"/>
                </a:lnTo>
                <a:lnTo>
                  <a:pt x="2827" y="10031"/>
                </a:lnTo>
                <a:cubicBezTo>
                  <a:pt x="3101" y="10396"/>
                  <a:pt x="3374" y="10700"/>
                  <a:pt x="3709" y="11004"/>
                </a:cubicBezTo>
                <a:lnTo>
                  <a:pt x="2797" y="12858"/>
                </a:lnTo>
                <a:lnTo>
                  <a:pt x="5229" y="14043"/>
                </a:lnTo>
                <a:lnTo>
                  <a:pt x="6140" y="12189"/>
                </a:lnTo>
                <a:cubicBezTo>
                  <a:pt x="6441" y="12232"/>
                  <a:pt x="6757" y="12275"/>
                  <a:pt x="7078" y="12275"/>
                </a:cubicBezTo>
                <a:cubicBezTo>
                  <a:pt x="7211" y="12275"/>
                  <a:pt x="7344" y="12268"/>
                  <a:pt x="7478" y="12250"/>
                </a:cubicBezTo>
                <a:lnTo>
                  <a:pt x="8147" y="14225"/>
                </a:lnTo>
                <a:lnTo>
                  <a:pt x="10700" y="13374"/>
                </a:lnTo>
                <a:lnTo>
                  <a:pt x="10031" y="11399"/>
                </a:lnTo>
                <a:cubicBezTo>
                  <a:pt x="10396" y="11125"/>
                  <a:pt x="10700" y="10852"/>
                  <a:pt x="11004" y="10517"/>
                </a:cubicBezTo>
                <a:lnTo>
                  <a:pt x="12858" y="11429"/>
                </a:lnTo>
                <a:lnTo>
                  <a:pt x="14043" y="8997"/>
                </a:lnTo>
                <a:lnTo>
                  <a:pt x="12189" y="8086"/>
                </a:lnTo>
                <a:cubicBezTo>
                  <a:pt x="12280" y="7660"/>
                  <a:pt x="12311" y="7204"/>
                  <a:pt x="12280" y="6748"/>
                </a:cubicBezTo>
                <a:lnTo>
                  <a:pt x="14256" y="6079"/>
                </a:lnTo>
                <a:lnTo>
                  <a:pt x="13375" y="3526"/>
                </a:lnTo>
                <a:lnTo>
                  <a:pt x="11399" y="4195"/>
                </a:lnTo>
                <a:cubicBezTo>
                  <a:pt x="11125" y="3830"/>
                  <a:pt x="10852" y="3526"/>
                  <a:pt x="10517" y="3222"/>
                </a:cubicBezTo>
                <a:lnTo>
                  <a:pt x="11429" y="1368"/>
                </a:lnTo>
                <a:lnTo>
                  <a:pt x="8998" y="183"/>
                </a:lnTo>
                <a:lnTo>
                  <a:pt x="8086" y="2037"/>
                </a:lnTo>
                <a:cubicBezTo>
                  <a:pt x="7785" y="1994"/>
                  <a:pt x="7469" y="1951"/>
                  <a:pt x="7148" y="1951"/>
                </a:cubicBezTo>
                <a:cubicBezTo>
                  <a:pt x="7015" y="1951"/>
                  <a:pt x="6882" y="1958"/>
                  <a:pt x="6748" y="1976"/>
                </a:cubicBezTo>
                <a:lnTo>
                  <a:pt x="6080" y="0"/>
                </a:lnTo>
                <a:close/>
              </a:path>
            </a:pathLst>
          </a:custGeom>
          <a:solidFill>
            <a:srgbClr val="E951C2"/>
          </a:solidFill>
          <a:ln>
            <a:noFill/>
          </a:ln>
          <a:effectLst>
            <a:outerShdw blurRad="57150" dist="57150" dir="5400000" algn="bl" rotWithShape="0">
              <a:srgbClr val="17336B">
                <a:alpha val="16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71" name="Google Shape;871;p46"/>
          <p:cNvPicPr preferRelativeResize="0"/>
          <p:nvPr/>
        </p:nvPicPr>
        <p:blipFill>
          <a:blip r:embed="rId3">
            <a:alphaModFix/>
          </a:blip>
          <a:stretch>
            <a:fillRect/>
          </a:stretch>
        </p:blipFill>
        <p:spPr>
          <a:xfrm>
            <a:off x="47825" y="163125"/>
            <a:ext cx="955107" cy="5277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875"/>
        <p:cNvGrpSpPr/>
        <p:nvPr/>
      </p:nvGrpSpPr>
      <p:grpSpPr>
        <a:xfrm>
          <a:off x="0" y="0"/>
          <a:ext cx="0" cy="0"/>
          <a:chOff x="0" y="0"/>
          <a:chExt cx="0" cy="0"/>
        </a:xfrm>
      </p:grpSpPr>
      <p:sp>
        <p:nvSpPr>
          <p:cNvPr id="876" name="Google Shape;876;p47"/>
          <p:cNvSpPr txBox="1">
            <a:spLocks noGrp="1"/>
          </p:cNvSpPr>
          <p:nvPr>
            <p:ph type="title"/>
          </p:nvPr>
        </p:nvSpPr>
        <p:spPr>
          <a:xfrm rot="596">
            <a:off x="720000" y="2140075"/>
            <a:ext cx="3458100" cy="142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000">
                <a:latin typeface="Amatic SC"/>
                <a:ea typeface="Amatic SC"/>
                <a:cs typeface="Amatic SC"/>
                <a:sym typeface="Amatic SC"/>
              </a:rPr>
              <a:t>3. mÔ TẢ USECASE</a:t>
            </a:r>
            <a:endParaRPr sz="4000">
              <a:latin typeface="Amatic SC"/>
              <a:ea typeface="Amatic SC"/>
              <a:cs typeface="Amatic SC"/>
              <a:sym typeface="Amatic SC"/>
            </a:endParaRPr>
          </a:p>
        </p:txBody>
      </p:sp>
      <p:grpSp>
        <p:nvGrpSpPr>
          <p:cNvPr id="877" name="Google Shape;877;p47"/>
          <p:cNvGrpSpPr/>
          <p:nvPr/>
        </p:nvGrpSpPr>
        <p:grpSpPr>
          <a:xfrm>
            <a:off x="5570717" y="1388334"/>
            <a:ext cx="1344065" cy="2981767"/>
            <a:chOff x="1336274" y="1409981"/>
            <a:chExt cx="1578653" cy="3193153"/>
          </a:xfrm>
        </p:grpSpPr>
        <p:grpSp>
          <p:nvGrpSpPr>
            <p:cNvPr id="878" name="Google Shape;878;p47"/>
            <p:cNvGrpSpPr/>
            <p:nvPr/>
          </p:nvGrpSpPr>
          <p:grpSpPr>
            <a:xfrm>
              <a:off x="1336274" y="1409981"/>
              <a:ext cx="1578653" cy="3193153"/>
              <a:chOff x="2135600" y="1562875"/>
              <a:chExt cx="1268300" cy="2565400"/>
            </a:xfrm>
          </p:grpSpPr>
          <p:sp>
            <p:nvSpPr>
              <p:cNvPr id="879" name="Google Shape;879;p47"/>
              <p:cNvSpPr/>
              <p:nvPr/>
            </p:nvSpPr>
            <p:spPr>
              <a:xfrm>
                <a:off x="2135600" y="1562875"/>
                <a:ext cx="1268300" cy="2565400"/>
              </a:xfrm>
              <a:custGeom>
                <a:avLst/>
                <a:gdLst/>
                <a:ahLst/>
                <a:cxnLst/>
                <a:rect l="l" t="t" r="r" b="b"/>
                <a:pathLst>
                  <a:path w="50732" h="102616" extrusionOk="0">
                    <a:moveTo>
                      <a:pt x="5715" y="0"/>
                    </a:moveTo>
                    <a:cubicBezTo>
                      <a:pt x="2554" y="0"/>
                      <a:pt x="1" y="2554"/>
                      <a:pt x="1" y="5684"/>
                    </a:cubicBezTo>
                    <a:lnTo>
                      <a:pt x="1" y="96932"/>
                    </a:lnTo>
                    <a:cubicBezTo>
                      <a:pt x="1" y="100063"/>
                      <a:pt x="2554" y="102616"/>
                      <a:pt x="5715" y="102616"/>
                    </a:cubicBezTo>
                    <a:lnTo>
                      <a:pt x="45047" y="102616"/>
                    </a:lnTo>
                    <a:cubicBezTo>
                      <a:pt x="48178" y="102616"/>
                      <a:pt x="50731" y="100063"/>
                      <a:pt x="50731" y="96932"/>
                    </a:cubicBezTo>
                    <a:lnTo>
                      <a:pt x="50731" y="5684"/>
                    </a:lnTo>
                    <a:cubicBezTo>
                      <a:pt x="50731" y="2554"/>
                      <a:pt x="48178" y="0"/>
                      <a:pt x="45047" y="0"/>
                    </a:cubicBezTo>
                    <a:close/>
                  </a:path>
                </a:pathLst>
              </a:custGeom>
              <a:solidFill>
                <a:srgbClr val="F9F8FF"/>
              </a:solidFill>
              <a:ln>
                <a:noFill/>
              </a:ln>
              <a:effectLst>
                <a:outerShdw blurRad="57150" dist="47625" dir="5400000" algn="bl" rotWithShape="0">
                  <a:srgbClr val="17336B">
                    <a:alpha val="16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47"/>
              <p:cNvSpPr/>
              <p:nvPr/>
            </p:nvSpPr>
            <p:spPr>
              <a:xfrm>
                <a:off x="2161450" y="2933725"/>
                <a:ext cx="1215850" cy="1159600"/>
              </a:xfrm>
              <a:custGeom>
                <a:avLst/>
                <a:gdLst/>
                <a:ahLst/>
                <a:cxnLst/>
                <a:rect l="l" t="t" r="r" b="b"/>
                <a:pathLst>
                  <a:path w="48634" h="46384" extrusionOk="0">
                    <a:moveTo>
                      <a:pt x="0" y="0"/>
                    </a:moveTo>
                    <a:lnTo>
                      <a:pt x="0" y="41429"/>
                    </a:lnTo>
                    <a:cubicBezTo>
                      <a:pt x="0" y="44165"/>
                      <a:pt x="2219" y="46384"/>
                      <a:pt x="4955" y="46384"/>
                    </a:cubicBezTo>
                    <a:lnTo>
                      <a:pt x="43709" y="46384"/>
                    </a:lnTo>
                    <a:cubicBezTo>
                      <a:pt x="46415" y="46384"/>
                      <a:pt x="48634" y="44165"/>
                      <a:pt x="48634" y="41429"/>
                    </a:cubicBezTo>
                    <a:lnTo>
                      <a:pt x="48634" y="0"/>
                    </a:lnTo>
                    <a:close/>
                  </a:path>
                </a:pathLst>
              </a:custGeom>
              <a:gradFill>
                <a:gsLst>
                  <a:gs pos="0">
                    <a:srgbClr val="F9F8FF"/>
                  </a:gs>
                  <a:gs pos="100000">
                    <a:srgbClr val="66BEE9">
                      <a:alpha val="34509"/>
                    </a:srgbClr>
                  </a:gs>
                </a:gsLst>
                <a:lin ang="5400012" scaled="0"/>
              </a:gradFill>
              <a:ln>
                <a:noFill/>
              </a:ln>
              <a:effectLst>
                <a:outerShdw blurRad="57150" dist="47625" dir="5400000" algn="bl" rotWithShape="0">
                  <a:srgbClr val="17336B">
                    <a:alpha val="16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47"/>
              <p:cNvSpPr/>
              <p:nvPr/>
            </p:nvSpPr>
            <p:spPr>
              <a:xfrm>
                <a:off x="2161450" y="1598600"/>
                <a:ext cx="1215850" cy="180100"/>
              </a:xfrm>
              <a:custGeom>
                <a:avLst/>
                <a:gdLst/>
                <a:ahLst/>
                <a:cxnLst/>
                <a:rect l="l" t="t" r="r" b="b"/>
                <a:pathLst>
                  <a:path w="48634" h="7204" extrusionOk="0">
                    <a:moveTo>
                      <a:pt x="4955" y="0"/>
                    </a:moveTo>
                    <a:cubicBezTo>
                      <a:pt x="2219" y="0"/>
                      <a:pt x="0" y="2219"/>
                      <a:pt x="0" y="4954"/>
                    </a:cubicBezTo>
                    <a:lnTo>
                      <a:pt x="0" y="7204"/>
                    </a:lnTo>
                    <a:lnTo>
                      <a:pt x="48634" y="7204"/>
                    </a:lnTo>
                    <a:lnTo>
                      <a:pt x="48634" y="4954"/>
                    </a:lnTo>
                    <a:cubicBezTo>
                      <a:pt x="48634" y="2219"/>
                      <a:pt x="46415" y="0"/>
                      <a:pt x="43709" y="0"/>
                    </a:cubicBezTo>
                    <a:lnTo>
                      <a:pt x="26718" y="0"/>
                    </a:lnTo>
                    <a:cubicBezTo>
                      <a:pt x="25989" y="0"/>
                      <a:pt x="25381" y="456"/>
                      <a:pt x="25168" y="1125"/>
                    </a:cubicBezTo>
                    <a:cubicBezTo>
                      <a:pt x="25047" y="1459"/>
                      <a:pt x="24712" y="1702"/>
                      <a:pt x="24317" y="1702"/>
                    </a:cubicBezTo>
                    <a:cubicBezTo>
                      <a:pt x="23952" y="1702"/>
                      <a:pt x="23588" y="1489"/>
                      <a:pt x="23496" y="1125"/>
                    </a:cubicBezTo>
                    <a:cubicBezTo>
                      <a:pt x="23253" y="426"/>
                      <a:pt x="22615" y="0"/>
                      <a:pt x="21916" y="0"/>
                    </a:cubicBezTo>
                    <a:close/>
                  </a:path>
                </a:pathLst>
              </a:custGeom>
              <a:solidFill>
                <a:srgbClr val="FFD65F"/>
              </a:solidFill>
              <a:ln>
                <a:noFill/>
              </a:ln>
              <a:effectLst>
                <a:outerShdw blurRad="57150" dist="47625" dir="5400000" algn="bl" rotWithShape="0">
                  <a:srgbClr val="17336B">
                    <a:alpha val="16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47"/>
              <p:cNvSpPr/>
              <p:nvPr/>
            </p:nvSpPr>
            <p:spPr>
              <a:xfrm>
                <a:off x="2161450" y="1777150"/>
                <a:ext cx="1215850" cy="1155075"/>
              </a:xfrm>
              <a:custGeom>
                <a:avLst/>
                <a:gdLst/>
                <a:ahLst/>
                <a:cxnLst/>
                <a:rect l="l" t="t" r="r" b="b"/>
                <a:pathLst>
                  <a:path w="48634" h="46203" extrusionOk="0">
                    <a:moveTo>
                      <a:pt x="0" y="1"/>
                    </a:moveTo>
                    <a:lnTo>
                      <a:pt x="0" y="46202"/>
                    </a:lnTo>
                    <a:lnTo>
                      <a:pt x="48634" y="46202"/>
                    </a:lnTo>
                    <a:lnTo>
                      <a:pt x="48634" y="1"/>
                    </a:lnTo>
                    <a:close/>
                  </a:path>
                </a:pathLst>
              </a:custGeom>
              <a:solidFill>
                <a:srgbClr val="66BEE9"/>
              </a:solidFill>
              <a:ln>
                <a:noFill/>
              </a:ln>
              <a:effectLst>
                <a:outerShdw blurRad="57150" dist="47625" dir="5400000" algn="bl" rotWithShape="0">
                  <a:srgbClr val="17336B">
                    <a:alpha val="16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47"/>
              <p:cNvSpPr/>
              <p:nvPr/>
            </p:nvSpPr>
            <p:spPr>
              <a:xfrm>
                <a:off x="2634850" y="2712575"/>
                <a:ext cx="243200" cy="35000"/>
              </a:xfrm>
              <a:custGeom>
                <a:avLst/>
                <a:gdLst/>
                <a:ahLst/>
                <a:cxnLst/>
                <a:rect l="l" t="t" r="r" b="b"/>
                <a:pathLst>
                  <a:path w="9728" h="1400" extrusionOk="0">
                    <a:moveTo>
                      <a:pt x="670" y="1"/>
                    </a:moveTo>
                    <a:cubicBezTo>
                      <a:pt x="305" y="1"/>
                      <a:pt x="1" y="335"/>
                      <a:pt x="1" y="700"/>
                    </a:cubicBezTo>
                    <a:cubicBezTo>
                      <a:pt x="1" y="1095"/>
                      <a:pt x="305" y="1399"/>
                      <a:pt x="670" y="1399"/>
                    </a:cubicBezTo>
                    <a:lnTo>
                      <a:pt x="9028" y="1399"/>
                    </a:lnTo>
                    <a:cubicBezTo>
                      <a:pt x="9424" y="1399"/>
                      <a:pt x="9728" y="1095"/>
                      <a:pt x="9728" y="700"/>
                    </a:cubicBezTo>
                    <a:cubicBezTo>
                      <a:pt x="9728" y="335"/>
                      <a:pt x="9424" y="1"/>
                      <a:pt x="9028" y="1"/>
                    </a:cubicBezTo>
                    <a:close/>
                  </a:path>
                </a:pathLst>
              </a:custGeom>
              <a:solidFill>
                <a:srgbClr val="F9F8FF"/>
              </a:solidFill>
              <a:ln>
                <a:noFill/>
              </a:ln>
              <a:effectLst>
                <a:outerShdw blurRad="57150" dist="47625" dir="5400000" algn="bl" rotWithShape="0">
                  <a:srgbClr val="17336B">
                    <a:alpha val="16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4" name="Google Shape;884;p47"/>
            <p:cNvSpPr/>
            <p:nvPr/>
          </p:nvSpPr>
          <p:spPr>
            <a:xfrm>
              <a:off x="1469112" y="3362515"/>
              <a:ext cx="1312800" cy="222300"/>
            </a:xfrm>
            <a:prstGeom prst="roundRect">
              <a:avLst>
                <a:gd name="adj" fmla="val 0"/>
              </a:avLst>
            </a:prstGeom>
            <a:solidFill>
              <a:srgbClr val="66BEE9"/>
            </a:solidFill>
            <a:ln w="9525" cap="flat" cmpd="sng">
              <a:solidFill>
                <a:srgbClr val="D2D6FF"/>
              </a:solidFill>
              <a:prstDash val="solid"/>
              <a:round/>
              <a:headEnd type="none" w="sm" len="sm"/>
              <a:tailEnd type="none" w="sm" len="sm"/>
            </a:ln>
            <a:effectLst>
              <a:outerShdw blurRad="57150" dist="19050" dir="5400000" algn="bl" rotWithShape="0">
                <a:srgbClr val="17336B">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800" b="1">
                  <a:solidFill>
                    <a:srgbClr val="F9F8FF"/>
                  </a:solidFill>
                  <a:latin typeface="Orbitron"/>
                  <a:ea typeface="Orbitron"/>
                  <a:cs typeface="Orbitron"/>
                  <a:sym typeface="Orbitron"/>
                </a:rPr>
                <a:t>USERNAME</a:t>
              </a:r>
              <a:endParaRPr sz="800" b="1">
                <a:solidFill>
                  <a:srgbClr val="F9F8FF"/>
                </a:solidFill>
                <a:latin typeface="Orbitron"/>
                <a:ea typeface="Orbitron"/>
                <a:cs typeface="Orbitron"/>
                <a:sym typeface="Orbitron"/>
              </a:endParaRPr>
            </a:p>
          </p:txBody>
        </p:sp>
        <p:sp>
          <p:nvSpPr>
            <p:cNvPr id="885" name="Google Shape;885;p47"/>
            <p:cNvSpPr/>
            <p:nvPr/>
          </p:nvSpPr>
          <p:spPr>
            <a:xfrm>
              <a:off x="1469112" y="3682405"/>
              <a:ext cx="1312800" cy="222300"/>
            </a:xfrm>
            <a:prstGeom prst="roundRect">
              <a:avLst>
                <a:gd name="adj" fmla="val 0"/>
              </a:avLst>
            </a:prstGeom>
            <a:solidFill>
              <a:srgbClr val="66BEE9"/>
            </a:solidFill>
            <a:ln w="9525" cap="flat" cmpd="sng">
              <a:solidFill>
                <a:srgbClr val="D2D6FF"/>
              </a:solidFill>
              <a:prstDash val="solid"/>
              <a:round/>
              <a:headEnd type="none" w="sm" len="sm"/>
              <a:tailEnd type="none" w="sm" len="sm"/>
            </a:ln>
            <a:effectLst>
              <a:outerShdw blurRad="57150" dist="19050" dir="5400000" algn="bl" rotWithShape="0">
                <a:srgbClr val="17336B">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800" b="1">
                  <a:solidFill>
                    <a:srgbClr val="F9F8FF"/>
                  </a:solidFill>
                  <a:latin typeface="Orbitron"/>
                  <a:ea typeface="Orbitron"/>
                  <a:cs typeface="Orbitron"/>
                  <a:sym typeface="Orbitron"/>
                </a:rPr>
                <a:t>PASSWORD</a:t>
              </a:r>
              <a:endParaRPr sz="800" b="1">
                <a:solidFill>
                  <a:srgbClr val="F9F8FF"/>
                </a:solidFill>
                <a:latin typeface="Orbitron"/>
                <a:ea typeface="Orbitron"/>
                <a:cs typeface="Orbitron"/>
                <a:sym typeface="Orbitron"/>
              </a:endParaRPr>
            </a:p>
          </p:txBody>
        </p:sp>
        <p:sp>
          <p:nvSpPr>
            <p:cNvPr id="886" name="Google Shape;886;p47"/>
            <p:cNvSpPr/>
            <p:nvPr/>
          </p:nvSpPr>
          <p:spPr>
            <a:xfrm>
              <a:off x="1469112" y="4050312"/>
              <a:ext cx="1312800" cy="222300"/>
            </a:xfrm>
            <a:prstGeom prst="roundRect">
              <a:avLst>
                <a:gd name="adj" fmla="val 50000"/>
              </a:avLst>
            </a:prstGeom>
            <a:solidFill>
              <a:srgbClr val="E951C2"/>
            </a:solidFill>
            <a:ln w="9525" cap="flat" cmpd="sng">
              <a:solidFill>
                <a:srgbClr val="D2D6FF"/>
              </a:solidFill>
              <a:prstDash val="solid"/>
              <a:round/>
              <a:headEnd type="none" w="sm" len="sm"/>
              <a:tailEnd type="none" w="sm" len="sm"/>
            </a:ln>
            <a:effectLst>
              <a:outerShdw blurRad="57150" dist="19050" dir="5400000" algn="bl" rotWithShape="0">
                <a:srgbClr val="17336B">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800" b="1">
                  <a:solidFill>
                    <a:srgbClr val="F9F8FF"/>
                  </a:solidFill>
                  <a:latin typeface="Orbitron"/>
                  <a:ea typeface="Orbitron"/>
                  <a:cs typeface="Orbitron"/>
                  <a:sym typeface="Orbitron"/>
                </a:rPr>
                <a:t>LOGIN</a:t>
              </a:r>
              <a:endParaRPr sz="800" b="1">
                <a:solidFill>
                  <a:srgbClr val="F9F8FF"/>
                </a:solidFill>
                <a:latin typeface="Orbitron"/>
                <a:ea typeface="Orbitron"/>
                <a:cs typeface="Orbitron"/>
                <a:sym typeface="Orbitron"/>
              </a:endParaRPr>
            </a:p>
          </p:txBody>
        </p:sp>
      </p:grpSp>
      <p:grpSp>
        <p:nvGrpSpPr>
          <p:cNvPr id="887" name="Google Shape;887;p47"/>
          <p:cNvGrpSpPr/>
          <p:nvPr/>
        </p:nvGrpSpPr>
        <p:grpSpPr>
          <a:xfrm>
            <a:off x="5272789" y="1581422"/>
            <a:ext cx="508873" cy="388796"/>
            <a:chOff x="7718626" y="1238667"/>
            <a:chExt cx="627000" cy="436800"/>
          </a:xfrm>
        </p:grpSpPr>
        <p:sp>
          <p:nvSpPr>
            <p:cNvPr id="888" name="Google Shape;888;p47"/>
            <p:cNvSpPr/>
            <p:nvPr/>
          </p:nvSpPr>
          <p:spPr>
            <a:xfrm>
              <a:off x="7718626" y="1238667"/>
              <a:ext cx="627000" cy="436800"/>
            </a:xfrm>
            <a:prstGeom prst="wedgeRoundRectCallout">
              <a:avLst>
                <a:gd name="adj1" fmla="val -17374"/>
                <a:gd name="adj2" fmla="val 73101"/>
                <a:gd name="adj3" fmla="val 0"/>
              </a:avLst>
            </a:prstGeom>
            <a:solidFill>
              <a:srgbClr val="E951C2"/>
            </a:solidFill>
            <a:ln>
              <a:noFill/>
            </a:ln>
            <a:effectLst>
              <a:outerShdw blurRad="57150" dist="47625" dir="5400000" algn="bl" rotWithShape="0">
                <a:srgbClr val="17336B">
                  <a:alpha val="3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47"/>
            <p:cNvSpPr/>
            <p:nvPr/>
          </p:nvSpPr>
          <p:spPr>
            <a:xfrm>
              <a:off x="7973613" y="1296725"/>
              <a:ext cx="212025" cy="294850"/>
            </a:xfrm>
            <a:custGeom>
              <a:avLst/>
              <a:gdLst/>
              <a:ahLst/>
              <a:cxnLst/>
              <a:rect l="l" t="t" r="r" b="b"/>
              <a:pathLst>
                <a:path w="8481" h="11794" extrusionOk="0">
                  <a:moveTo>
                    <a:pt x="3496" y="0"/>
                  </a:moveTo>
                  <a:cubicBezTo>
                    <a:pt x="3161" y="0"/>
                    <a:pt x="2888" y="274"/>
                    <a:pt x="2888" y="608"/>
                  </a:cubicBezTo>
                  <a:lnTo>
                    <a:pt x="2888" y="1733"/>
                  </a:lnTo>
                  <a:lnTo>
                    <a:pt x="91" y="5411"/>
                  </a:lnTo>
                  <a:cubicBezTo>
                    <a:pt x="31" y="5471"/>
                    <a:pt x="0" y="5563"/>
                    <a:pt x="0" y="5623"/>
                  </a:cubicBezTo>
                  <a:lnTo>
                    <a:pt x="0" y="11399"/>
                  </a:lnTo>
                  <a:cubicBezTo>
                    <a:pt x="0" y="11642"/>
                    <a:pt x="152" y="11794"/>
                    <a:pt x="395" y="11794"/>
                  </a:cubicBezTo>
                  <a:lnTo>
                    <a:pt x="6870" y="11794"/>
                  </a:lnTo>
                  <a:cubicBezTo>
                    <a:pt x="7325" y="11794"/>
                    <a:pt x="7721" y="11399"/>
                    <a:pt x="7721" y="10943"/>
                  </a:cubicBezTo>
                  <a:cubicBezTo>
                    <a:pt x="7721" y="10487"/>
                    <a:pt x="7325" y="10122"/>
                    <a:pt x="6870" y="10122"/>
                  </a:cubicBezTo>
                  <a:lnTo>
                    <a:pt x="7173" y="10122"/>
                  </a:lnTo>
                  <a:cubicBezTo>
                    <a:pt x="7690" y="10122"/>
                    <a:pt x="8085" y="9696"/>
                    <a:pt x="8085" y="9210"/>
                  </a:cubicBezTo>
                  <a:cubicBezTo>
                    <a:pt x="8085" y="8724"/>
                    <a:pt x="7690" y="8298"/>
                    <a:pt x="7173" y="8298"/>
                  </a:cubicBezTo>
                  <a:lnTo>
                    <a:pt x="7325" y="8298"/>
                  </a:lnTo>
                  <a:cubicBezTo>
                    <a:pt x="7873" y="8298"/>
                    <a:pt x="8298" y="7873"/>
                    <a:pt x="8298" y="7356"/>
                  </a:cubicBezTo>
                  <a:cubicBezTo>
                    <a:pt x="8298" y="6809"/>
                    <a:pt x="7873" y="6383"/>
                    <a:pt x="7325" y="6383"/>
                  </a:cubicBezTo>
                  <a:lnTo>
                    <a:pt x="7477" y="6383"/>
                  </a:lnTo>
                  <a:cubicBezTo>
                    <a:pt x="7541" y="6397"/>
                    <a:pt x="7604" y="6403"/>
                    <a:pt x="7663" y="6403"/>
                  </a:cubicBezTo>
                  <a:cubicBezTo>
                    <a:pt x="8144" y="6403"/>
                    <a:pt x="8481" y="5992"/>
                    <a:pt x="8481" y="5532"/>
                  </a:cubicBezTo>
                  <a:cubicBezTo>
                    <a:pt x="8481" y="4985"/>
                    <a:pt x="8025" y="4529"/>
                    <a:pt x="7477" y="4529"/>
                  </a:cubicBezTo>
                  <a:lnTo>
                    <a:pt x="3982" y="4529"/>
                  </a:lnTo>
                  <a:cubicBezTo>
                    <a:pt x="4529" y="3739"/>
                    <a:pt x="4803" y="2797"/>
                    <a:pt x="4803" y="1794"/>
                  </a:cubicBezTo>
                  <a:lnTo>
                    <a:pt x="4803" y="1307"/>
                  </a:lnTo>
                  <a:cubicBezTo>
                    <a:pt x="4803" y="578"/>
                    <a:pt x="4225" y="0"/>
                    <a:pt x="3496" y="0"/>
                  </a:cubicBezTo>
                  <a:close/>
                </a:path>
              </a:pathLst>
            </a:custGeom>
            <a:gradFill>
              <a:gsLst>
                <a:gs pos="0">
                  <a:srgbClr val="F9F8FF"/>
                </a:gs>
                <a:gs pos="100000">
                  <a:srgbClr val="F9F8FF">
                    <a:alpha val="86666"/>
                  </a:srgbClr>
                </a:gs>
              </a:gsLst>
              <a:lin ang="5400700" scaled="0"/>
            </a:gradFill>
            <a:ln>
              <a:noFill/>
            </a:ln>
            <a:effectLst>
              <a:outerShdw blurRad="57150" dist="38100" dir="5400000" algn="bl" rotWithShape="0">
                <a:srgbClr val="17336B">
                  <a:alpha val="1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47"/>
            <p:cNvSpPr/>
            <p:nvPr/>
          </p:nvSpPr>
          <p:spPr>
            <a:xfrm>
              <a:off x="7878613" y="1426650"/>
              <a:ext cx="80575" cy="190775"/>
            </a:xfrm>
            <a:custGeom>
              <a:avLst/>
              <a:gdLst/>
              <a:ahLst/>
              <a:cxnLst/>
              <a:rect l="l" t="t" r="r" b="b"/>
              <a:pathLst>
                <a:path w="3223" h="7631" extrusionOk="0">
                  <a:moveTo>
                    <a:pt x="487" y="1"/>
                  </a:moveTo>
                  <a:cubicBezTo>
                    <a:pt x="244" y="1"/>
                    <a:pt x="1" y="244"/>
                    <a:pt x="1" y="518"/>
                  </a:cubicBezTo>
                  <a:lnTo>
                    <a:pt x="1" y="7113"/>
                  </a:lnTo>
                  <a:cubicBezTo>
                    <a:pt x="1" y="7387"/>
                    <a:pt x="244" y="7630"/>
                    <a:pt x="487" y="7630"/>
                  </a:cubicBezTo>
                  <a:lnTo>
                    <a:pt x="2706" y="7630"/>
                  </a:lnTo>
                  <a:cubicBezTo>
                    <a:pt x="3010" y="7630"/>
                    <a:pt x="3223" y="7387"/>
                    <a:pt x="3192" y="7113"/>
                  </a:cubicBezTo>
                  <a:lnTo>
                    <a:pt x="3192" y="518"/>
                  </a:lnTo>
                  <a:cubicBezTo>
                    <a:pt x="3192" y="244"/>
                    <a:pt x="2979" y="1"/>
                    <a:pt x="2706" y="1"/>
                  </a:cubicBezTo>
                  <a:close/>
                </a:path>
              </a:pathLst>
            </a:custGeom>
            <a:gradFill>
              <a:gsLst>
                <a:gs pos="0">
                  <a:srgbClr val="F9F8FF"/>
                </a:gs>
                <a:gs pos="100000">
                  <a:srgbClr val="F9F8FF">
                    <a:alpha val="86666"/>
                  </a:srgbClr>
                </a:gs>
              </a:gsLst>
              <a:lin ang="5400700" scaled="0"/>
            </a:gradFill>
            <a:ln>
              <a:noFill/>
            </a:ln>
            <a:effectLst>
              <a:outerShdw blurRad="57150" dist="19050" dir="5400000" algn="bl" rotWithShape="0">
                <a:srgbClr val="17336B">
                  <a:alpha val="16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 name="Google Shape;891;p47"/>
          <p:cNvGrpSpPr/>
          <p:nvPr/>
        </p:nvGrpSpPr>
        <p:grpSpPr>
          <a:xfrm>
            <a:off x="6677944" y="2282183"/>
            <a:ext cx="873426" cy="743263"/>
            <a:chOff x="1150100" y="2672675"/>
            <a:chExt cx="1076178" cy="835033"/>
          </a:xfrm>
        </p:grpSpPr>
        <p:sp>
          <p:nvSpPr>
            <p:cNvPr id="892" name="Google Shape;892;p47"/>
            <p:cNvSpPr/>
            <p:nvPr/>
          </p:nvSpPr>
          <p:spPr>
            <a:xfrm>
              <a:off x="1150100" y="2672675"/>
              <a:ext cx="1076178" cy="835033"/>
            </a:xfrm>
            <a:custGeom>
              <a:avLst/>
              <a:gdLst/>
              <a:ahLst/>
              <a:cxnLst/>
              <a:rect l="l" t="t" r="r" b="b"/>
              <a:pathLst>
                <a:path w="28300" h="28299" extrusionOk="0">
                  <a:moveTo>
                    <a:pt x="25260" y="28298"/>
                  </a:moveTo>
                  <a:lnTo>
                    <a:pt x="3040" y="28298"/>
                  </a:lnTo>
                  <a:cubicBezTo>
                    <a:pt x="1369" y="28298"/>
                    <a:pt x="1" y="26931"/>
                    <a:pt x="1" y="25259"/>
                  </a:cubicBezTo>
                  <a:lnTo>
                    <a:pt x="1" y="3040"/>
                  </a:lnTo>
                  <a:cubicBezTo>
                    <a:pt x="1" y="1368"/>
                    <a:pt x="1369" y="0"/>
                    <a:pt x="3040" y="0"/>
                  </a:cubicBezTo>
                  <a:lnTo>
                    <a:pt x="25260" y="0"/>
                  </a:lnTo>
                  <a:cubicBezTo>
                    <a:pt x="26931" y="0"/>
                    <a:pt x="28299" y="1368"/>
                    <a:pt x="28299" y="3040"/>
                  </a:cubicBezTo>
                  <a:lnTo>
                    <a:pt x="28299" y="25259"/>
                  </a:lnTo>
                  <a:cubicBezTo>
                    <a:pt x="28299" y="26931"/>
                    <a:pt x="26931" y="28298"/>
                    <a:pt x="25260" y="28298"/>
                  </a:cubicBezTo>
                  <a:close/>
                </a:path>
              </a:pathLst>
            </a:custGeom>
            <a:solidFill>
              <a:srgbClr val="81EEEB"/>
            </a:solidFill>
            <a:ln>
              <a:noFill/>
            </a:ln>
            <a:effectLst>
              <a:outerShdw blurRad="71438" dist="47625" dir="5400000" algn="bl" rotWithShape="0">
                <a:srgbClr val="17336B">
                  <a:alpha val="18000"/>
                </a:srgbClr>
              </a:outerShdw>
              <a:reflection stA="5000" endPos="28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3" name="Google Shape;893;p47"/>
            <p:cNvGrpSpPr/>
            <p:nvPr/>
          </p:nvGrpSpPr>
          <p:grpSpPr>
            <a:xfrm>
              <a:off x="1399112" y="2789445"/>
              <a:ext cx="622391" cy="623829"/>
              <a:chOff x="5096713" y="3964200"/>
              <a:chExt cx="324500" cy="325250"/>
            </a:xfrm>
          </p:grpSpPr>
          <p:sp>
            <p:nvSpPr>
              <p:cNvPr id="894" name="Google Shape;894;p47"/>
              <p:cNvSpPr/>
              <p:nvPr/>
            </p:nvSpPr>
            <p:spPr>
              <a:xfrm>
                <a:off x="5096713" y="3964200"/>
                <a:ext cx="324500" cy="325250"/>
              </a:xfrm>
              <a:custGeom>
                <a:avLst/>
                <a:gdLst/>
                <a:ahLst/>
                <a:cxnLst/>
                <a:rect l="l" t="t" r="r" b="b"/>
                <a:pathLst>
                  <a:path w="12980" h="13010" extrusionOk="0">
                    <a:moveTo>
                      <a:pt x="6445" y="699"/>
                    </a:moveTo>
                    <a:cubicBezTo>
                      <a:pt x="9636" y="699"/>
                      <a:pt x="12250" y="3313"/>
                      <a:pt x="12250" y="6505"/>
                    </a:cubicBezTo>
                    <a:cubicBezTo>
                      <a:pt x="12250" y="9697"/>
                      <a:pt x="9667" y="12311"/>
                      <a:pt x="6445" y="12311"/>
                    </a:cubicBezTo>
                    <a:cubicBezTo>
                      <a:pt x="3253" y="12311"/>
                      <a:pt x="639" y="9727"/>
                      <a:pt x="639" y="6505"/>
                    </a:cubicBezTo>
                    <a:cubicBezTo>
                      <a:pt x="639" y="3313"/>
                      <a:pt x="3253" y="699"/>
                      <a:pt x="6445" y="699"/>
                    </a:cubicBezTo>
                    <a:close/>
                    <a:moveTo>
                      <a:pt x="6475" y="0"/>
                    </a:moveTo>
                    <a:cubicBezTo>
                      <a:pt x="2919" y="0"/>
                      <a:pt x="1" y="2949"/>
                      <a:pt x="1" y="6505"/>
                    </a:cubicBezTo>
                    <a:cubicBezTo>
                      <a:pt x="1" y="10092"/>
                      <a:pt x="2888" y="13010"/>
                      <a:pt x="6475" y="13010"/>
                    </a:cubicBezTo>
                    <a:cubicBezTo>
                      <a:pt x="10062" y="13010"/>
                      <a:pt x="12980" y="10092"/>
                      <a:pt x="12980" y="6505"/>
                    </a:cubicBezTo>
                    <a:cubicBezTo>
                      <a:pt x="12980" y="2949"/>
                      <a:pt x="10062" y="0"/>
                      <a:pt x="6475" y="0"/>
                    </a:cubicBezTo>
                    <a:close/>
                  </a:path>
                </a:pathLst>
              </a:custGeom>
              <a:solidFill>
                <a:srgbClr val="F9F8FF"/>
              </a:solidFill>
              <a:ln>
                <a:noFill/>
              </a:ln>
              <a:effectLst>
                <a:outerShdw blurRad="57150" dist="57150" dir="5400000" algn="bl" rotWithShape="0">
                  <a:srgbClr val="17336B">
                    <a:alpha val="16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47"/>
              <p:cNvSpPr/>
              <p:nvPr/>
            </p:nvSpPr>
            <p:spPr>
              <a:xfrm>
                <a:off x="5185638" y="3964200"/>
                <a:ext cx="144400" cy="325250"/>
              </a:xfrm>
              <a:custGeom>
                <a:avLst/>
                <a:gdLst/>
                <a:ahLst/>
                <a:cxnLst/>
                <a:rect l="l" t="t" r="r" b="b"/>
                <a:pathLst>
                  <a:path w="5776" h="13010" extrusionOk="0">
                    <a:moveTo>
                      <a:pt x="2888" y="699"/>
                    </a:moveTo>
                    <a:cubicBezTo>
                      <a:pt x="3952" y="699"/>
                      <a:pt x="5137" y="3101"/>
                      <a:pt x="5137" y="6505"/>
                    </a:cubicBezTo>
                    <a:cubicBezTo>
                      <a:pt x="5137" y="9940"/>
                      <a:pt x="3952" y="12311"/>
                      <a:pt x="2888" y="12311"/>
                    </a:cubicBezTo>
                    <a:cubicBezTo>
                      <a:pt x="1824" y="12311"/>
                      <a:pt x="638" y="9940"/>
                      <a:pt x="638" y="6505"/>
                    </a:cubicBezTo>
                    <a:cubicBezTo>
                      <a:pt x="638" y="3101"/>
                      <a:pt x="1824" y="699"/>
                      <a:pt x="2888" y="699"/>
                    </a:cubicBezTo>
                    <a:close/>
                    <a:moveTo>
                      <a:pt x="2888" y="0"/>
                    </a:moveTo>
                    <a:cubicBezTo>
                      <a:pt x="1307" y="0"/>
                      <a:pt x="0" y="2857"/>
                      <a:pt x="0" y="6505"/>
                    </a:cubicBezTo>
                    <a:cubicBezTo>
                      <a:pt x="0" y="10152"/>
                      <a:pt x="1307" y="13010"/>
                      <a:pt x="2888" y="13010"/>
                    </a:cubicBezTo>
                    <a:cubicBezTo>
                      <a:pt x="4499" y="13010"/>
                      <a:pt x="5775" y="10152"/>
                      <a:pt x="5775" y="6505"/>
                    </a:cubicBezTo>
                    <a:cubicBezTo>
                      <a:pt x="5775" y="2857"/>
                      <a:pt x="4529" y="0"/>
                      <a:pt x="2888" y="0"/>
                    </a:cubicBezTo>
                    <a:close/>
                  </a:path>
                </a:pathLst>
              </a:custGeom>
              <a:solidFill>
                <a:srgbClr val="F9F8FF"/>
              </a:solidFill>
              <a:ln>
                <a:noFill/>
              </a:ln>
              <a:effectLst>
                <a:outerShdw blurRad="57150" dist="57150" dir="5400000" algn="bl" rotWithShape="0">
                  <a:srgbClr val="17336B">
                    <a:alpha val="16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47"/>
              <p:cNvSpPr/>
              <p:nvPr/>
            </p:nvSpPr>
            <p:spPr>
              <a:xfrm>
                <a:off x="5104313" y="4119225"/>
                <a:ext cx="307800" cy="15975"/>
              </a:xfrm>
              <a:custGeom>
                <a:avLst/>
                <a:gdLst/>
                <a:ahLst/>
                <a:cxnLst/>
                <a:rect l="l" t="t" r="r" b="b"/>
                <a:pathLst>
                  <a:path w="12312" h="639" extrusionOk="0">
                    <a:moveTo>
                      <a:pt x="1" y="0"/>
                    </a:moveTo>
                    <a:lnTo>
                      <a:pt x="1" y="638"/>
                    </a:lnTo>
                    <a:lnTo>
                      <a:pt x="12311" y="638"/>
                    </a:lnTo>
                    <a:lnTo>
                      <a:pt x="12311" y="0"/>
                    </a:lnTo>
                    <a:close/>
                  </a:path>
                </a:pathLst>
              </a:custGeom>
              <a:solidFill>
                <a:srgbClr val="F9F8FF"/>
              </a:solidFill>
              <a:ln>
                <a:noFill/>
              </a:ln>
              <a:effectLst>
                <a:outerShdw blurRad="57150" dist="57150" dir="5400000" algn="bl" rotWithShape="0">
                  <a:srgbClr val="17336B">
                    <a:alpha val="16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47"/>
              <p:cNvSpPr/>
              <p:nvPr/>
            </p:nvSpPr>
            <p:spPr>
              <a:xfrm>
                <a:off x="5136238" y="4023475"/>
                <a:ext cx="243200" cy="43325"/>
              </a:xfrm>
              <a:custGeom>
                <a:avLst/>
                <a:gdLst/>
                <a:ahLst/>
                <a:cxnLst/>
                <a:rect l="l" t="t" r="r" b="b"/>
                <a:pathLst>
                  <a:path w="9728" h="1733" extrusionOk="0">
                    <a:moveTo>
                      <a:pt x="456" y="0"/>
                    </a:moveTo>
                    <a:lnTo>
                      <a:pt x="0" y="456"/>
                    </a:lnTo>
                    <a:cubicBezTo>
                      <a:pt x="31" y="486"/>
                      <a:pt x="1307" y="1733"/>
                      <a:pt x="4864" y="1733"/>
                    </a:cubicBezTo>
                    <a:cubicBezTo>
                      <a:pt x="8420" y="1733"/>
                      <a:pt x="9697" y="486"/>
                      <a:pt x="9727" y="456"/>
                    </a:cubicBezTo>
                    <a:lnTo>
                      <a:pt x="9271" y="0"/>
                    </a:lnTo>
                    <a:cubicBezTo>
                      <a:pt x="9271" y="0"/>
                      <a:pt x="8147" y="1094"/>
                      <a:pt x="4864" y="1094"/>
                    </a:cubicBezTo>
                    <a:cubicBezTo>
                      <a:pt x="1581" y="1094"/>
                      <a:pt x="456" y="0"/>
                      <a:pt x="456" y="0"/>
                    </a:cubicBezTo>
                    <a:close/>
                  </a:path>
                </a:pathLst>
              </a:custGeom>
              <a:solidFill>
                <a:srgbClr val="F9F8FF"/>
              </a:solidFill>
              <a:ln>
                <a:noFill/>
              </a:ln>
              <a:effectLst>
                <a:outerShdw blurRad="57150" dist="57150" dir="5400000" algn="bl" rotWithShape="0">
                  <a:srgbClr val="17336B">
                    <a:alpha val="16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47"/>
              <p:cNvSpPr/>
              <p:nvPr/>
            </p:nvSpPr>
            <p:spPr>
              <a:xfrm>
                <a:off x="5136238" y="4187600"/>
                <a:ext cx="243200" cy="44100"/>
              </a:xfrm>
              <a:custGeom>
                <a:avLst/>
                <a:gdLst/>
                <a:ahLst/>
                <a:cxnLst/>
                <a:rect l="l" t="t" r="r" b="b"/>
                <a:pathLst>
                  <a:path w="9728" h="1764" extrusionOk="0">
                    <a:moveTo>
                      <a:pt x="4864" y="1"/>
                    </a:moveTo>
                    <a:cubicBezTo>
                      <a:pt x="1277" y="1"/>
                      <a:pt x="31" y="1247"/>
                      <a:pt x="0" y="1308"/>
                    </a:cubicBezTo>
                    <a:lnTo>
                      <a:pt x="456" y="1764"/>
                    </a:lnTo>
                    <a:cubicBezTo>
                      <a:pt x="456" y="1764"/>
                      <a:pt x="1581" y="639"/>
                      <a:pt x="4864" y="639"/>
                    </a:cubicBezTo>
                    <a:cubicBezTo>
                      <a:pt x="8147" y="639"/>
                      <a:pt x="9271" y="1764"/>
                      <a:pt x="9271" y="1764"/>
                    </a:cubicBezTo>
                    <a:lnTo>
                      <a:pt x="9727" y="1308"/>
                    </a:lnTo>
                    <a:cubicBezTo>
                      <a:pt x="9697" y="1247"/>
                      <a:pt x="8450" y="1"/>
                      <a:pt x="4864" y="1"/>
                    </a:cubicBezTo>
                    <a:close/>
                  </a:path>
                </a:pathLst>
              </a:custGeom>
              <a:solidFill>
                <a:srgbClr val="F9F8FF"/>
              </a:solidFill>
              <a:ln>
                <a:noFill/>
              </a:ln>
              <a:effectLst>
                <a:outerShdw blurRad="57150" dist="57150" dir="5400000" algn="bl" rotWithShape="0">
                  <a:srgbClr val="17336B">
                    <a:alpha val="16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99" name="Google Shape;899;p47"/>
          <p:cNvGrpSpPr/>
          <p:nvPr/>
        </p:nvGrpSpPr>
        <p:grpSpPr>
          <a:xfrm>
            <a:off x="7049760" y="2960874"/>
            <a:ext cx="615902" cy="286220"/>
            <a:chOff x="5021875" y="2898100"/>
            <a:chExt cx="622375" cy="263700"/>
          </a:xfrm>
        </p:grpSpPr>
        <p:sp>
          <p:nvSpPr>
            <p:cNvPr id="900" name="Google Shape;900;p47"/>
            <p:cNvSpPr/>
            <p:nvPr/>
          </p:nvSpPr>
          <p:spPr>
            <a:xfrm>
              <a:off x="5021875" y="2976375"/>
              <a:ext cx="622375" cy="185425"/>
            </a:xfrm>
            <a:custGeom>
              <a:avLst/>
              <a:gdLst/>
              <a:ahLst/>
              <a:cxnLst/>
              <a:rect l="l" t="t" r="r" b="b"/>
              <a:pathLst>
                <a:path w="24895" h="7417" extrusionOk="0">
                  <a:moveTo>
                    <a:pt x="0" y="0"/>
                  </a:moveTo>
                  <a:lnTo>
                    <a:pt x="0" y="5988"/>
                  </a:lnTo>
                  <a:cubicBezTo>
                    <a:pt x="0" y="6779"/>
                    <a:pt x="669" y="7417"/>
                    <a:pt x="1459" y="7417"/>
                  </a:cubicBezTo>
                  <a:lnTo>
                    <a:pt x="23466" y="7417"/>
                  </a:lnTo>
                  <a:cubicBezTo>
                    <a:pt x="24256" y="7417"/>
                    <a:pt x="24894" y="6748"/>
                    <a:pt x="24894" y="5988"/>
                  </a:cubicBezTo>
                  <a:lnTo>
                    <a:pt x="24894" y="0"/>
                  </a:lnTo>
                  <a:close/>
                </a:path>
              </a:pathLst>
            </a:custGeom>
            <a:gradFill>
              <a:gsLst>
                <a:gs pos="0">
                  <a:srgbClr val="F9F8FF"/>
                </a:gs>
                <a:gs pos="100000">
                  <a:srgbClr val="F9F8FF">
                    <a:alpha val="86666"/>
                  </a:srgbClr>
                </a:gs>
              </a:gsLst>
              <a:lin ang="5400700" scaled="0"/>
            </a:gradFill>
            <a:ln>
              <a:noFill/>
            </a:ln>
            <a:effectLst>
              <a:outerShdw blurRad="57150" dist="57150" dir="5400000" algn="bl" rotWithShape="0">
                <a:srgbClr val="17336B">
                  <a:alpha val="16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47"/>
            <p:cNvSpPr/>
            <p:nvPr/>
          </p:nvSpPr>
          <p:spPr>
            <a:xfrm>
              <a:off x="5021875" y="2898100"/>
              <a:ext cx="622375" cy="77525"/>
            </a:xfrm>
            <a:custGeom>
              <a:avLst/>
              <a:gdLst/>
              <a:ahLst/>
              <a:cxnLst/>
              <a:rect l="l" t="t" r="r" b="b"/>
              <a:pathLst>
                <a:path w="24895" h="3101" extrusionOk="0">
                  <a:moveTo>
                    <a:pt x="1459" y="1"/>
                  </a:moveTo>
                  <a:cubicBezTo>
                    <a:pt x="669" y="1"/>
                    <a:pt x="0" y="639"/>
                    <a:pt x="0" y="1429"/>
                  </a:cubicBezTo>
                  <a:lnTo>
                    <a:pt x="0" y="3101"/>
                  </a:lnTo>
                  <a:lnTo>
                    <a:pt x="24894" y="3101"/>
                  </a:lnTo>
                  <a:lnTo>
                    <a:pt x="24894" y="1429"/>
                  </a:lnTo>
                  <a:cubicBezTo>
                    <a:pt x="24894" y="639"/>
                    <a:pt x="24256" y="1"/>
                    <a:pt x="23466" y="1"/>
                  </a:cubicBezTo>
                  <a:close/>
                </a:path>
              </a:pathLst>
            </a:custGeom>
            <a:solidFill>
              <a:srgbClr val="66BEE9"/>
            </a:solidFill>
            <a:ln w="9525" cap="flat" cmpd="sng">
              <a:solidFill>
                <a:srgbClr val="D2D6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47"/>
            <p:cNvSpPr/>
            <p:nvPr/>
          </p:nvSpPr>
          <p:spPr>
            <a:xfrm>
              <a:off x="5069750" y="2922425"/>
              <a:ext cx="24325" cy="25100"/>
            </a:xfrm>
            <a:custGeom>
              <a:avLst/>
              <a:gdLst/>
              <a:ahLst/>
              <a:cxnLst/>
              <a:rect l="l" t="t" r="r" b="b"/>
              <a:pathLst>
                <a:path w="973" h="1004" extrusionOk="0">
                  <a:moveTo>
                    <a:pt x="487" y="0"/>
                  </a:moveTo>
                  <a:cubicBezTo>
                    <a:pt x="213" y="0"/>
                    <a:pt x="0" y="243"/>
                    <a:pt x="0" y="487"/>
                  </a:cubicBezTo>
                  <a:cubicBezTo>
                    <a:pt x="0" y="760"/>
                    <a:pt x="213" y="1003"/>
                    <a:pt x="487" y="1003"/>
                  </a:cubicBezTo>
                  <a:cubicBezTo>
                    <a:pt x="760" y="1003"/>
                    <a:pt x="973" y="760"/>
                    <a:pt x="973" y="487"/>
                  </a:cubicBezTo>
                  <a:cubicBezTo>
                    <a:pt x="973" y="243"/>
                    <a:pt x="760" y="0"/>
                    <a:pt x="487" y="0"/>
                  </a:cubicBezTo>
                  <a:close/>
                </a:path>
              </a:pathLst>
            </a:custGeom>
            <a:solidFill>
              <a:srgbClr val="FFC3D0"/>
            </a:solidFill>
            <a:ln>
              <a:noFill/>
            </a:ln>
            <a:effectLst>
              <a:outerShdw blurRad="57150" dist="28575" dir="5400000" algn="bl" rotWithShape="0">
                <a:srgbClr val="17336B">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47"/>
            <p:cNvSpPr/>
            <p:nvPr/>
          </p:nvSpPr>
          <p:spPr>
            <a:xfrm>
              <a:off x="5122925" y="2922425"/>
              <a:ext cx="24350" cy="25100"/>
            </a:xfrm>
            <a:custGeom>
              <a:avLst/>
              <a:gdLst/>
              <a:ahLst/>
              <a:cxnLst/>
              <a:rect l="l" t="t" r="r" b="b"/>
              <a:pathLst>
                <a:path w="974" h="1004" extrusionOk="0">
                  <a:moveTo>
                    <a:pt x="487" y="0"/>
                  </a:moveTo>
                  <a:cubicBezTo>
                    <a:pt x="214" y="0"/>
                    <a:pt x="1" y="243"/>
                    <a:pt x="1" y="487"/>
                  </a:cubicBezTo>
                  <a:cubicBezTo>
                    <a:pt x="1" y="760"/>
                    <a:pt x="214" y="1003"/>
                    <a:pt x="487" y="1003"/>
                  </a:cubicBezTo>
                  <a:cubicBezTo>
                    <a:pt x="761" y="1003"/>
                    <a:pt x="974" y="760"/>
                    <a:pt x="974" y="487"/>
                  </a:cubicBezTo>
                  <a:cubicBezTo>
                    <a:pt x="974" y="243"/>
                    <a:pt x="791" y="0"/>
                    <a:pt x="487" y="0"/>
                  </a:cubicBezTo>
                  <a:close/>
                </a:path>
              </a:pathLst>
            </a:custGeom>
            <a:solidFill>
              <a:srgbClr val="F5D79B"/>
            </a:solidFill>
            <a:ln>
              <a:noFill/>
            </a:ln>
            <a:effectLst>
              <a:outerShdw blurRad="57150" dist="28575" dir="5400000" algn="bl" rotWithShape="0">
                <a:srgbClr val="17336B">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47"/>
            <p:cNvSpPr/>
            <p:nvPr/>
          </p:nvSpPr>
          <p:spPr>
            <a:xfrm>
              <a:off x="5176875" y="2922425"/>
              <a:ext cx="24350" cy="25100"/>
            </a:xfrm>
            <a:custGeom>
              <a:avLst/>
              <a:gdLst/>
              <a:ahLst/>
              <a:cxnLst/>
              <a:rect l="l" t="t" r="r" b="b"/>
              <a:pathLst>
                <a:path w="974" h="1004" extrusionOk="0">
                  <a:moveTo>
                    <a:pt x="487" y="0"/>
                  </a:moveTo>
                  <a:cubicBezTo>
                    <a:pt x="214" y="0"/>
                    <a:pt x="1" y="243"/>
                    <a:pt x="1" y="487"/>
                  </a:cubicBezTo>
                  <a:cubicBezTo>
                    <a:pt x="1" y="760"/>
                    <a:pt x="214" y="1003"/>
                    <a:pt x="487" y="1003"/>
                  </a:cubicBezTo>
                  <a:cubicBezTo>
                    <a:pt x="761" y="1003"/>
                    <a:pt x="974" y="760"/>
                    <a:pt x="974" y="487"/>
                  </a:cubicBezTo>
                  <a:cubicBezTo>
                    <a:pt x="974" y="243"/>
                    <a:pt x="761" y="0"/>
                    <a:pt x="487" y="0"/>
                  </a:cubicBezTo>
                  <a:close/>
                </a:path>
              </a:pathLst>
            </a:custGeom>
            <a:solidFill>
              <a:srgbClr val="6AEBE7"/>
            </a:solidFill>
            <a:ln>
              <a:noFill/>
            </a:ln>
            <a:effectLst>
              <a:outerShdw blurRad="57150" dist="28575" dir="5400000" algn="bl" rotWithShape="0">
                <a:srgbClr val="17336B">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47"/>
            <p:cNvSpPr/>
            <p:nvPr/>
          </p:nvSpPr>
          <p:spPr>
            <a:xfrm>
              <a:off x="5088750" y="3020450"/>
              <a:ext cx="95000" cy="95000"/>
            </a:xfrm>
            <a:custGeom>
              <a:avLst/>
              <a:gdLst/>
              <a:ahLst/>
              <a:cxnLst/>
              <a:rect l="l" t="t" r="r" b="b"/>
              <a:pathLst>
                <a:path w="3800" h="3800" extrusionOk="0">
                  <a:moveTo>
                    <a:pt x="1885" y="0"/>
                  </a:moveTo>
                  <a:cubicBezTo>
                    <a:pt x="821" y="0"/>
                    <a:pt x="0" y="821"/>
                    <a:pt x="0" y="1885"/>
                  </a:cubicBezTo>
                  <a:cubicBezTo>
                    <a:pt x="0" y="2949"/>
                    <a:pt x="821" y="3800"/>
                    <a:pt x="1885" y="3800"/>
                  </a:cubicBezTo>
                  <a:cubicBezTo>
                    <a:pt x="2948" y="3800"/>
                    <a:pt x="3800" y="2949"/>
                    <a:pt x="3800" y="1885"/>
                  </a:cubicBezTo>
                  <a:cubicBezTo>
                    <a:pt x="3800" y="821"/>
                    <a:pt x="2918" y="0"/>
                    <a:pt x="1885" y="0"/>
                  </a:cubicBezTo>
                  <a:close/>
                </a:path>
              </a:pathLst>
            </a:custGeom>
            <a:solidFill>
              <a:srgbClr val="FFD65F"/>
            </a:solidFill>
            <a:ln>
              <a:noFill/>
            </a:ln>
            <a:effectLst>
              <a:outerShdw blurRad="85725" dist="19050" dir="5400000" algn="bl" rotWithShape="0">
                <a:srgbClr val="17336B">
                  <a:alpha val="1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47"/>
            <p:cNvSpPr/>
            <p:nvPr/>
          </p:nvSpPr>
          <p:spPr>
            <a:xfrm>
              <a:off x="5225525" y="3031850"/>
              <a:ext cx="335125" cy="22825"/>
            </a:xfrm>
            <a:custGeom>
              <a:avLst/>
              <a:gdLst/>
              <a:ahLst/>
              <a:cxnLst/>
              <a:rect l="l" t="t" r="r" b="b"/>
              <a:pathLst>
                <a:path w="13405" h="913" extrusionOk="0">
                  <a:moveTo>
                    <a:pt x="426" y="0"/>
                  </a:moveTo>
                  <a:cubicBezTo>
                    <a:pt x="183" y="0"/>
                    <a:pt x="0" y="183"/>
                    <a:pt x="0" y="426"/>
                  </a:cubicBezTo>
                  <a:lnTo>
                    <a:pt x="0" y="487"/>
                  </a:lnTo>
                  <a:cubicBezTo>
                    <a:pt x="0" y="730"/>
                    <a:pt x="183" y="912"/>
                    <a:pt x="426" y="912"/>
                  </a:cubicBezTo>
                  <a:lnTo>
                    <a:pt x="12979" y="912"/>
                  </a:lnTo>
                  <a:cubicBezTo>
                    <a:pt x="13222" y="912"/>
                    <a:pt x="13405" y="730"/>
                    <a:pt x="13405" y="487"/>
                  </a:cubicBezTo>
                  <a:lnTo>
                    <a:pt x="13405" y="426"/>
                  </a:lnTo>
                  <a:cubicBezTo>
                    <a:pt x="13405" y="183"/>
                    <a:pt x="13222" y="0"/>
                    <a:pt x="12979" y="0"/>
                  </a:cubicBezTo>
                  <a:close/>
                </a:path>
              </a:pathLst>
            </a:custGeom>
            <a:solidFill>
              <a:srgbClr val="66BEE9"/>
            </a:solidFill>
            <a:ln>
              <a:noFill/>
            </a:ln>
            <a:effectLst>
              <a:outerShdw blurRad="85725" dist="19050" dir="5400000" algn="bl" rotWithShape="0">
                <a:srgbClr val="17336B">
                  <a:alpha val="1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47"/>
            <p:cNvSpPr/>
            <p:nvPr/>
          </p:nvSpPr>
          <p:spPr>
            <a:xfrm>
              <a:off x="5225525" y="3086550"/>
              <a:ext cx="186950" cy="22825"/>
            </a:xfrm>
            <a:custGeom>
              <a:avLst/>
              <a:gdLst/>
              <a:ahLst/>
              <a:cxnLst/>
              <a:rect l="l" t="t" r="r" b="b"/>
              <a:pathLst>
                <a:path w="7478" h="913" extrusionOk="0">
                  <a:moveTo>
                    <a:pt x="426" y="1"/>
                  </a:moveTo>
                  <a:cubicBezTo>
                    <a:pt x="183" y="1"/>
                    <a:pt x="0" y="183"/>
                    <a:pt x="0" y="426"/>
                  </a:cubicBezTo>
                  <a:lnTo>
                    <a:pt x="0" y="517"/>
                  </a:lnTo>
                  <a:cubicBezTo>
                    <a:pt x="0" y="730"/>
                    <a:pt x="183" y="913"/>
                    <a:pt x="426" y="913"/>
                  </a:cubicBezTo>
                  <a:lnTo>
                    <a:pt x="7052" y="913"/>
                  </a:lnTo>
                  <a:cubicBezTo>
                    <a:pt x="7295" y="913"/>
                    <a:pt x="7478" y="730"/>
                    <a:pt x="7478" y="517"/>
                  </a:cubicBezTo>
                  <a:lnTo>
                    <a:pt x="7478" y="426"/>
                  </a:lnTo>
                  <a:cubicBezTo>
                    <a:pt x="7478" y="183"/>
                    <a:pt x="7295" y="1"/>
                    <a:pt x="7052" y="1"/>
                  </a:cubicBezTo>
                  <a:close/>
                </a:path>
              </a:pathLst>
            </a:custGeom>
            <a:solidFill>
              <a:srgbClr val="66BEE9"/>
            </a:solidFill>
            <a:ln>
              <a:noFill/>
            </a:ln>
            <a:effectLst>
              <a:outerShdw blurRad="85725" dist="19050" dir="5400000" algn="bl" rotWithShape="0">
                <a:srgbClr val="17336B">
                  <a:alpha val="1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47"/>
            <p:cNvSpPr/>
            <p:nvPr/>
          </p:nvSpPr>
          <p:spPr>
            <a:xfrm>
              <a:off x="5434500" y="3086550"/>
              <a:ext cx="53975" cy="22825"/>
            </a:xfrm>
            <a:custGeom>
              <a:avLst/>
              <a:gdLst/>
              <a:ahLst/>
              <a:cxnLst/>
              <a:rect l="l" t="t" r="r" b="b"/>
              <a:pathLst>
                <a:path w="2159" h="913" extrusionOk="0">
                  <a:moveTo>
                    <a:pt x="456" y="1"/>
                  </a:moveTo>
                  <a:cubicBezTo>
                    <a:pt x="183" y="1"/>
                    <a:pt x="0" y="244"/>
                    <a:pt x="0" y="457"/>
                  </a:cubicBezTo>
                  <a:cubicBezTo>
                    <a:pt x="0" y="730"/>
                    <a:pt x="213" y="913"/>
                    <a:pt x="456" y="913"/>
                  </a:cubicBezTo>
                  <a:lnTo>
                    <a:pt x="1702" y="913"/>
                  </a:lnTo>
                  <a:cubicBezTo>
                    <a:pt x="1945" y="913"/>
                    <a:pt x="2128" y="730"/>
                    <a:pt x="2158" y="457"/>
                  </a:cubicBezTo>
                  <a:cubicBezTo>
                    <a:pt x="2158" y="214"/>
                    <a:pt x="1945" y="1"/>
                    <a:pt x="1702" y="1"/>
                  </a:cubicBezTo>
                  <a:close/>
                </a:path>
              </a:pathLst>
            </a:custGeom>
            <a:solidFill>
              <a:srgbClr val="66BEE9"/>
            </a:solidFill>
            <a:ln>
              <a:noFill/>
            </a:ln>
            <a:effectLst>
              <a:outerShdw blurRad="85725" dist="19050" dir="5400000" algn="bl" rotWithShape="0">
                <a:srgbClr val="17336B">
                  <a:alpha val="1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9" name="Google Shape;909;p47"/>
          <p:cNvGrpSpPr/>
          <p:nvPr/>
        </p:nvGrpSpPr>
        <p:grpSpPr>
          <a:xfrm>
            <a:off x="5217854" y="1335649"/>
            <a:ext cx="2321599" cy="2715945"/>
            <a:chOff x="526100" y="1669525"/>
            <a:chExt cx="2686725" cy="2865525"/>
          </a:xfrm>
        </p:grpSpPr>
        <p:sp>
          <p:nvSpPr>
            <p:cNvPr id="910" name="Google Shape;910;p47"/>
            <p:cNvSpPr/>
            <p:nvPr/>
          </p:nvSpPr>
          <p:spPr>
            <a:xfrm>
              <a:off x="2856400" y="1669525"/>
              <a:ext cx="356425" cy="355650"/>
            </a:xfrm>
            <a:custGeom>
              <a:avLst/>
              <a:gdLst/>
              <a:ahLst/>
              <a:cxnLst/>
              <a:rect l="l" t="t" r="r" b="b"/>
              <a:pathLst>
                <a:path w="14257" h="14226" extrusionOk="0">
                  <a:moveTo>
                    <a:pt x="7160" y="4895"/>
                  </a:moveTo>
                  <a:cubicBezTo>
                    <a:pt x="8066" y="4895"/>
                    <a:pt x="8891" y="5467"/>
                    <a:pt x="9180" y="6383"/>
                  </a:cubicBezTo>
                  <a:cubicBezTo>
                    <a:pt x="9575" y="7508"/>
                    <a:pt x="8967" y="8724"/>
                    <a:pt x="7812" y="9119"/>
                  </a:cubicBezTo>
                  <a:cubicBezTo>
                    <a:pt x="7591" y="9191"/>
                    <a:pt x="7367" y="9225"/>
                    <a:pt x="7145" y="9225"/>
                  </a:cubicBezTo>
                  <a:cubicBezTo>
                    <a:pt x="6241" y="9225"/>
                    <a:pt x="5394" y="8655"/>
                    <a:pt x="5077" y="7751"/>
                  </a:cubicBezTo>
                  <a:cubicBezTo>
                    <a:pt x="4712" y="6596"/>
                    <a:pt x="5320" y="5380"/>
                    <a:pt x="6444" y="5016"/>
                  </a:cubicBezTo>
                  <a:cubicBezTo>
                    <a:pt x="6683" y="4934"/>
                    <a:pt x="6924" y="4895"/>
                    <a:pt x="7160" y="4895"/>
                  </a:cubicBezTo>
                  <a:close/>
                  <a:moveTo>
                    <a:pt x="6080" y="0"/>
                  </a:moveTo>
                  <a:lnTo>
                    <a:pt x="3526" y="851"/>
                  </a:lnTo>
                  <a:lnTo>
                    <a:pt x="4226" y="2827"/>
                  </a:lnTo>
                  <a:cubicBezTo>
                    <a:pt x="3830" y="3101"/>
                    <a:pt x="3526" y="3374"/>
                    <a:pt x="3222" y="3709"/>
                  </a:cubicBezTo>
                  <a:lnTo>
                    <a:pt x="1368" y="2797"/>
                  </a:lnTo>
                  <a:lnTo>
                    <a:pt x="183" y="5228"/>
                  </a:lnTo>
                  <a:lnTo>
                    <a:pt x="2037" y="6140"/>
                  </a:lnTo>
                  <a:cubicBezTo>
                    <a:pt x="1976" y="6566"/>
                    <a:pt x="1946" y="7022"/>
                    <a:pt x="1976" y="7478"/>
                  </a:cubicBezTo>
                  <a:lnTo>
                    <a:pt x="0" y="8146"/>
                  </a:lnTo>
                  <a:lnTo>
                    <a:pt x="852" y="10700"/>
                  </a:lnTo>
                  <a:lnTo>
                    <a:pt x="2827" y="10031"/>
                  </a:lnTo>
                  <a:cubicBezTo>
                    <a:pt x="3101" y="10396"/>
                    <a:pt x="3374" y="10700"/>
                    <a:pt x="3709" y="11004"/>
                  </a:cubicBezTo>
                  <a:lnTo>
                    <a:pt x="2797" y="12858"/>
                  </a:lnTo>
                  <a:lnTo>
                    <a:pt x="5229" y="14043"/>
                  </a:lnTo>
                  <a:lnTo>
                    <a:pt x="6140" y="12189"/>
                  </a:lnTo>
                  <a:cubicBezTo>
                    <a:pt x="6441" y="12232"/>
                    <a:pt x="6757" y="12275"/>
                    <a:pt x="7078" y="12275"/>
                  </a:cubicBezTo>
                  <a:cubicBezTo>
                    <a:pt x="7211" y="12275"/>
                    <a:pt x="7344" y="12268"/>
                    <a:pt x="7478" y="12250"/>
                  </a:cubicBezTo>
                  <a:lnTo>
                    <a:pt x="8147" y="14225"/>
                  </a:lnTo>
                  <a:lnTo>
                    <a:pt x="10700" y="13374"/>
                  </a:lnTo>
                  <a:lnTo>
                    <a:pt x="10031" y="11399"/>
                  </a:lnTo>
                  <a:cubicBezTo>
                    <a:pt x="10396" y="11125"/>
                    <a:pt x="10700" y="10852"/>
                    <a:pt x="11004" y="10517"/>
                  </a:cubicBezTo>
                  <a:lnTo>
                    <a:pt x="12858" y="11429"/>
                  </a:lnTo>
                  <a:lnTo>
                    <a:pt x="14043" y="8997"/>
                  </a:lnTo>
                  <a:lnTo>
                    <a:pt x="12189" y="8086"/>
                  </a:lnTo>
                  <a:cubicBezTo>
                    <a:pt x="12280" y="7660"/>
                    <a:pt x="12311" y="7204"/>
                    <a:pt x="12280" y="6748"/>
                  </a:cubicBezTo>
                  <a:lnTo>
                    <a:pt x="14256" y="6079"/>
                  </a:lnTo>
                  <a:lnTo>
                    <a:pt x="13375" y="3526"/>
                  </a:lnTo>
                  <a:lnTo>
                    <a:pt x="11399" y="4195"/>
                  </a:lnTo>
                  <a:cubicBezTo>
                    <a:pt x="11125" y="3830"/>
                    <a:pt x="10852" y="3526"/>
                    <a:pt x="10517" y="3222"/>
                  </a:cubicBezTo>
                  <a:lnTo>
                    <a:pt x="11429" y="1368"/>
                  </a:lnTo>
                  <a:lnTo>
                    <a:pt x="8998" y="183"/>
                  </a:lnTo>
                  <a:lnTo>
                    <a:pt x="8086" y="2037"/>
                  </a:lnTo>
                  <a:cubicBezTo>
                    <a:pt x="7785" y="1994"/>
                    <a:pt x="7469" y="1951"/>
                    <a:pt x="7148" y="1951"/>
                  </a:cubicBezTo>
                  <a:cubicBezTo>
                    <a:pt x="7015" y="1951"/>
                    <a:pt x="6882" y="1958"/>
                    <a:pt x="6748" y="1976"/>
                  </a:cubicBezTo>
                  <a:lnTo>
                    <a:pt x="6080" y="0"/>
                  </a:lnTo>
                  <a:close/>
                </a:path>
              </a:pathLst>
            </a:custGeom>
            <a:solidFill>
              <a:srgbClr val="E951C2"/>
            </a:solidFill>
            <a:ln>
              <a:noFill/>
            </a:ln>
            <a:effectLst>
              <a:outerShdw blurRad="57150" dist="57150" dir="5400000" algn="bl" rotWithShape="0">
                <a:srgbClr val="17336B">
                  <a:alpha val="16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47"/>
            <p:cNvSpPr/>
            <p:nvPr/>
          </p:nvSpPr>
          <p:spPr>
            <a:xfrm>
              <a:off x="526100" y="4284275"/>
              <a:ext cx="250775" cy="250775"/>
            </a:xfrm>
            <a:custGeom>
              <a:avLst/>
              <a:gdLst/>
              <a:ahLst/>
              <a:cxnLst/>
              <a:rect l="l" t="t" r="r" b="b"/>
              <a:pathLst>
                <a:path w="10031" h="10031" extrusionOk="0">
                  <a:moveTo>
                    <a:pt x="5047" y="3455"/>
                  </a:moveTo>
                  <a:cubicBezTo>
                    <a:pt x="5309" y="3455"/>
                    <a:pt x="5573" y="3526"/>
                    <a:pt x="5806" y="3678"/>
                  </a:cubicBezTo>
                  <a:cubicBezTo>
                    <a:pt x="6535" y="4134"/>
                    <a:pt x="6778" y="5046"/>
                    <a:pt x="6353" y="5775"/>
                  </a:cubicBezTo>
                  <a:cubicBezTo>
                    <a:pt x="6074" y="6254"/>
                    <a:pt x="5572" y="6523"/>
                    <a:pt x="5055" y="6523"/>
                  </a:cubicBezTo>
                  <a:cubicBezTo>
                    <a:pt x="4783" y="6523"/>
                    <a:pt x="4507" y="6449"/>
                    <a:pt x="4256" y="6292"/>
                  </a:cubicBezTo>
                  <a:cubicBezTo>
                    <a:pt x="3526" y="5897"/>
                    <a:pt x="3283" y="4924"/>
                    <a:pt x="3739" y="4225"/>
                  </a:cubicBezTo>
                  <a:cubicBezTo>
                    <a:pt x="4002" y="3739"/>
                    <a:pt x="4522" y="3455"/>
                    <a:pt x="5047" y="3455"/>
                  </a:cubicBezTo>
                  <a:close/>
                  <a:moveTo>
                    <a:pt x="4681" y="0"/>
                  </a:moveTo>
                  <a:lnTo>
                    <a:pt x="2857" y="456"/>
                  </a:lnTo>
                  <a:lnTo>
                    <a:pt x="3222" y="1854"/>
                  </a:lnTo>
                  <a:cubicBezTo>
                    <a:pt x="2979" y="2006"/>
                    <a:pt x="2705" y="2189"/>
                    <a:pt x="2462" y="2432"/>
                  </a:cubicBezTo>
                  <a:lnTo>
                    <a:pt x="1216" y="1672"/>
                  </a:lnTo>
                  <a:lnTo>
                    <a:pt x="274" y="3313"/>
                  </a:lnTo>
                  <a:lnTo>
                    <a:pt x="1520" y="4073"/>
                  </a:lnTo>
                  <a:cubicBezTo>
                    <a:pt x="1459" y="4377"/>
                    <a:pt x="1398" y="4681"/>
                    <a:pt x="1398" y="4985"/>
                  </a:cubicBezTo>
                  <a:lnTo>
                    <a:pt x="0" y="5350"/>
                  </a:lnTo>
                  <a:lnTo>
                    <a:pt x="456" y="7173"/>
                  </a:lnTo>
                  <a:lnTo>
                    <a:pt x="1854" y="6809"/>
                  </a:lnTo>
                  <a:cubicBezTo>
                    <a:pt x="2006" y="7052"/>
                    <a:pt x="2189" y="7325"/>
                    <a:pt x="2432" y="7569"/>
                  </a:cubicBezTo>
                  <a:lnTo>
                    <a:pt x="1672" y="8815"/>
                  </a:lnTo>
                  <a:lnTo>
                    <a:pt x="3313" y="9757"/>
                  </a:lnTo>
                  <a:lnTo>
                    <a:pt x="4073" y="8511"/>
                  </a:lnTo>
                  <a:cubicBezTo>
                    <a:pt x="4377" y="8572"/>
                    <a:pt x="4681" y="8632"/>
                    <a:pt x="4985" y="8632"/>
                  </a:cubicBezTo>
                  <a:lnTo>
                    <a:pt x="5350" y="10031"/>
                  </a:lnTo>
                  <a:lnTo>
                    <a:pt x="7174" y="9575"/>
                  </a:lnTo>
                  <a:lnTo>
                    <a:pt x="6809" y="8176"/>
                  </a:lnTo>
                  <a:cubicBezTo>
                    <a:pt x="7052" y="8024"/>
                    <a:pt x="7326" y="7812"/>
                    <a:pt x="7569" y="7599"/>
                  </a:cubicBezTo>
                  <a:lnTo>
                    <a:pt x="8815" y="8359"/>
                  </a:lnTo>
                  <a:lnTo>
                    <a:pt x="9757" y="6717"/>
                  </a:lnTo>
                  <a:lnTo>
                    <a:pt x="8511" y="5958"/>
                  </a:lnTo>
                  <a:cubicBezTo>
                    <a:pt x="8572" y="5654"/>
                    <a:pt x="8633" y="5350"/>
                    <a:pt x="8633" y="5046"/>
                  </a:cubicBezTo>
                  <a:lnTo>
                    <a:pt x="10031" y="4681"/>
                  </a:lnTo>
                  <a:lnTo>
                    <a:pt x="9575" y="2857"/>
                  </a:lnTo>
                  <a:lnTo>
                    <a:pt x="8177" y="3222"/>
                  </a:lnTo>
                  <a:cubicBezTo>
                    <a:pt x="8025" y="2948"/>
                    <a:pt x="7842" y="2705"/>
                    <a:pt x="7599" y="2462"/>
                  </a:cubicBezTo>
                  <a:lnTo>
                    <a:pt x="8359" y="1216"/>
                  </a:lnTo>
                  <a:lnTo>
                    <a:pt x="6718" y="274"/>
                  </a:lnTo>
                  <a:lnTo>
                    <a:pt x="5958" y="1520"/>
                  </a:lnTo>
                  <a:cubicBezTo>
                    <a:pt x="5654" y="1429"/>
                    <a:pt x="5350" y="1398"/>
                    <a:pt x="5046" y="1398"/>
                  </a:cubicBezTo>
                  <a:lnTo>
                    <a:pt x="4681" y="0"/>
                  </a:lnTo>
                  <a:close/>
                </a:path>
              </a:pathLst>
            </a:custGeom>
            <a:solidFill>
              <a:srgbClr val="17336B"/>
            </a:solidFill>
            <a:ln>
              <a:noFill/>
            </a:ln>
            <a:effectLst>
              <a:outerShdw blurRad="57150" dist="47625" dir="5400000" algn="bl" rotWithShape="0">
                <a:srgbClr val="17336B">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912" name="Google Shape;912;p47"/>
          <p:cNvPicPr preferRelativeResize="0"/>
          <p:nvPr/>
        </p:nvPicPr>
        <p:blipFill>
          <a:blip r:embed="rId3">
            <a:alphaModFix/>
          </a:blip>
          <a:stretch>
            <a:fillRect/>
          </a:stretch>
        </p:blipFill>
        <p:spPr>
          <a:xfrm>
            <a:off x="5777800" y="1780375"/>
            <a:ext cx="929901" cy="929901"/>
          </a:xfrm>
          <a:prstGeom prst="rect">
            <a:avLst/>
          </a:prstGeom>
          <a:noFill/>
          <a:ln>
            <a:noFill/>
          </a:ln>
        </p:spPr>
      </p:pic>
      <p:pic>
        <p:nvPicPr>
          <p:cNvPr id="913" name="Google Shape;913;p47"/>
          <p:cNvPicPr preferRelativeResize="0"/>
          <p:nvPr/>
        </p:nvPicPr>
        <p:blipFill>
          <a:blip r:embed="rId4">
            <a:alphaModFix/>
          </a:blip>
          <a:stretch>
            <a:fillRect/>
          </a:stretch>
        </p:blipFill>
        <p:spPr>
          <a:xfrm>
            <a:off x="47825" y="163125"/>
            <a:ext cx="955107" cy="5277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chemeClr val="lt1"/>
            </a:gs>
            <a:gs pos="100000">
              <a:srgbClr val="66BEE9">
                <a:alpha val="34509"/>
              </a:srgbClr>
            </a:gs>
          </a:gsLst>
          <a:lin ang="5400700" scaled="0"/>
        </a:gradFill>
        <a:effectLst/>
      </p:bgPr>
    </p:bg>
    <p:spTree>
      <p:nvGrpSpPr>
        <p:cNvPr id="1" name="Shape 917"/>
        <p:cNvGrpSpPr/>
        <p:nvPr/>
      </p:nvGrpSpPr>
      <p:grpSpPr>
        <a:xfrm>
          <a:off x="0" y="0"/>
          <a:ext cx="0" cy="0"/>
          <a:chOff x="0" y="0"/>
          <a:chExt cx="0" cy="0"/>
        </a:xfrm>
      </p:grpSpPr>
      <p:pic>
        <p:nvPicPr>
          <p:cNvPr id="918" name="Google Shape;918;p48"/>
          <p:cNvPicPr preferRelativeResize="0"/>
          <p:nvPr/>
        </p:nvPicPr>
        <p:blipFill>
          <a:blip r:embed="rId3">
            <a:alphaModFix/>
          </a:blip>
          <a:stretch>
            <a:fillRect/>
          </a:stretch>
        </p:blipFill>
        <p:spPr>
          <a:xfrm>
            <a:off x="47825" y="163125"/>
            <a:ext cx="955107" cy="527700"/>
          </a:xfrm>
          <a:prstGeom prst="rect">
            <a:avLst/>
          </a:prstGeom>
          <a:noFill/>
          <a:ln>
            <a:noFill/>
          </a:ln>
        </p:spPr>
      </p:pic>
      <p:graphicFrame>
        <p:nvGraphicFramePr>
          <p:cNvPr id="919" name="Google Shape;919;p48"/>
          <p:cNvGraphicFramePr/>
          <p:nvPr/>
        </p:nvGraphicFramePr>
        <p:xfrm>
          <a:off x="1308613" y="1310725"/>
          <a:ext cx="3000000" cy="3000000"/>
        </p:xfrm>
        <a:graphic>
          <a:graphicData uri="http://schemas.openxmlformats.org/drawingml/2006/table">
            <a:tbl>
              <a:tblPr firstRow="1" firstCol="1" bandRow="1">
                <a:noFill/>
                <a:tableStyleId>{0FF0774D-94C3-426E-AB58-507D89F5CB8F}</a:tableStyleId>
              </a:tblPr>
              <a:tblGrid>
                <a:gridCol w="2083450">
                  <a:extLst>
                    <a:ext uri="{9D8B030D-6E8A-4147-A177-3AD203B41FA5}">
                      <a16:colId xmlns:a16="http://schemas.microsoft.com/office/drawing/2014/main" val="20000"/>
                    </a:ext>
                  </a:extLst>
                </a:gridCol>
                <a:gridCol w="4443300">
                  <a:extLst>
                    <a:ext uri="{9D8B030D-6E8A-4147-A177-3AD203B41FA5}">
                      <a16:colId xmlns:a16="http://schemas.microsoft.com/office/drawing/2014/main" val="20001"/>
                    </a:ext>
                  </a:extLst>
                </a:gridCol>
              </a:tblGrid>
              <a:tr h="530075">
                <a:tc>
                  <a:txBody>
                    <a:bodyPr/>
                    <a:lstStyle/>
                    <a:p>
                      <a:pPr marL="0" lvl="0" indent="0" algn="l" rtl="0">
                        <a:lnSpc>
                          <a:spcPct val="150000"/>
                        </a:lnSpc>
                        <a:spcBef>
                          <a:spcPts val="0"/>
                        </a:spcBef>
                        <a:spcAft>
                          <a:spcPts val="0"/>
                        </a:spcAft>
                        <a:buNone/>
                      </a:pPr>
                      <a:r>
                        <a:rPr lang="en">
                          <a:solidFill>
                            <a:srgbClr val="31849B"/>
                          </a:solidFill>
                          <a:latin typeface="Constantia"/>
                          <a:ea typeface="Constantia"/>
                          <a:cs typeface="Constantia"/>
                          <a:sym typeface="Constantia"/>
                        </a:rPr>
                        <a:t>Tên use case</a:t>
                      </a:r>
                      <a:endParaRPr>
                        <a:solidFill>
                          <a:srgbClr val="31849B"/>
                        </a:solidFill>
                        <a:latin typeface="Constantia"/>
                        <a:ea typeface="Constantia"/>
                        <a:cs typeface="Constantia"/>
                        <a:sym typeface="Constantia"/>
                      </a:endParaRPr>
                    </a:p>
                  </a:txBody>
                  <a:tcPr marL="68575" marR="68575" marT="0" marB="0"/>
                </a:tc>
                <a:tc>
                  <a:txBody>
                    <a:bodyPr/>
                    <a:lstStyle/>
                    <a:p>
                      <a:pPr marL="0" lvl="0" indent="0" algn="l" rtl="0">
                        <a:lnSpc>
                          <a:spcPct val="150000"/>
                        </a:lnSpc>
                        <a:spcBef>
                          <a:spcPts val="0"/>
                        </a:spcBef>
                        <a:spcAft>
                          <a:spcPts val="0"/>
                        </a:spcAft>
                        <a:buNone/>
                      </a:pPr>
                      <a:r>
                        <a:rPr lang="en">
                          <a:solidFill>
                            <a:srgbClr val="31849B"/>
                          </a:solidFill>
                          <a:latin typeface="Constantia"/>
                          <a:ea typeface="Constantia"/>
                          <a:cs typeface="Constantia"/>
                          <a:sym typeface="Constantia"/>
                        </a:rPr>
                        <a:t> Đặt sân</a:t>
                      </a:r>
                      <a:endParaRPr>
                        <a:solidFill>
                          <a:srgbClr val="31849B"/>
                        </a:solidFill>
                        <a:latin typeface="Constantia"/>
                        <a:ea typeface="Constantia"/>
                        <a:cs typeface="Constantia"/>
                        <a:sym typeface="Constantia"/>
                      </a:endParaRPr>
                    </a:p>
                  </a:txBody>
                  <a:tcPr marL="68575" marR="68575" marT="0" marB="0"/>
                </a:tc>
                <a:extLst>
                  <a:ext uri="{0D108BD9-81ED-4DB2-BD59-A6C34878D82A}">
                    <a16:rowId xmlns:a16="http://schemas.microsoft.com/office/drawing/2014/main" val="10000"/>
                  </a:ext>
                </a:extLst>
              </a:tr>
              <a:tr h="530075">
                <a:tc>
                  <a:txBody>
                    <a:bodyPr/>
                    <a:lstStyle/>
                    <a:p>
                      <a:pPr marL="0" lvl="0" indent="0" algn="l" rtl="0">
                        <a:lnSpc>
                          <a:spcPct val="150000"/>
                        </a:lnSpc>
                        <a:spcBef>
                          <a:spcPts val="0"/>
                        </a:spcBef>
                        <a:spcAft>
                          <a:spcPts val="0"/>
                        </a:spcAft>
                        <a:buNone/>
                      </a:pPr>
                      <a:r>
                        <a:rPr lang="en">
                          <a:solidFill>
                            <a:srgbClr val="31849B"/>
                          </a:solidFill>
                          <a:latin typeface="Constantia"/>
                          <a:ea typeface="Constantia"/>
                          <a:cs typeface="Constantia"/>
                          <a:sym typeface="Constantia"/>
                        </a:rPr>
                        <a:t>Tóm tắt</a:t>
                      </a:r>
                      <a:endParaRPr>
                        <a:solidFill>
                          <a:srgbClr val="31849B"/>
                        </a:solidFill>
                        <a:latin typeface="Constantia"/>
                        <a:ea typeface="Constantia"/>
                        <a:cs typeface="Constantia"/>
                        <a:sym typeface="Constantia"/>
                      </a:endParaRPr>
                    </a:p>
                  </a:txBody>
                  <a:tcPr marL="68575" marR="68575" marT="0" marB="0"/>
                </a:tc>
                <a:tc>
                  <a:txBody>
                    <a:bodyPr/>
                    <a:lstStyle/>
                    <a:p>
                      <a:pPr marL="0" lvl="0" indent="0" algn="l" rtl="0">
                        <a:lnSpc>
                          <a:spcPct val="150000"/>
                        </a:lnSpc>
                        <a:spcBef>
                          <a:spcPts val="0"/>
                        </a:spcBef>
                        <a:spcAft>
                          <a:spcPts val="0"/>
                        </a:spcAft>
                        <a:buNone/>
                      </a:pPr>
                      <a:r>
                        <a:rPr lang="en">
                          <a:solidFill>
                            <a:srgbClr val="31849B"/>
                          </a:solidFill>
                          <a:latin typeface="Constantia"/>
                          <a:ea typeface="Constantia"/>
                          <a:cs typeface="Constantia"/>
                          <a:sym typeface="Constantia"/>
                        </a:rPr>
                        <a:t>Cho phép khách hàng và nhân viên thực hiện đặt sân bóng</a:t>
                      </a:r>
                      <a:endParaRPr>
                        <a:solidFill>
                          <a:srgbClr val="31849B"/>
                        </a:solidFill>
                        <a:latin typeface="Constantia"/>
                        <a:ea typeface="Constantia"/>
                        <a:cs typeface="Constantia"/>
                        <a:sym typeface="Constantia"/>
                      </a:endParaRPr>
                    </a:p>
                  </a:txBody>
                  <a:tcPr marL="68575" marR="68575" marT="0" marB="0"/>
                </a:tc>
                <a:extLst>
                  <a:ext uri="{0D108BD9-81ED-4DB2-BD59-A6C34878D82A}">
                    <a16:rowId xmlns:a16="http://schemas.microsoft.com/office/drawing/2014/main" val="10001"/>
                  </a:ext>
                </a:extLst>
              </a:tr>
              <a:tr h="530075">
                <a:tc>
                  <a:txBody>
                    <a:bodyPr/>
                    <a:lstStyle/>
                    <a:p>
                      <a:pPr marL="0" lvl="0" indent="0" algn="l" rtl="0">
                        <a:lnSpc>
                          <a:spcPct val="150000"/>
                        </a:lnSpc>
                        <a:spcBef>
                          <a:spcPts val="0"/>
                        </a:spcBef>
                        <a:spcAft>
                          <a:spcPts val="0"/>
                        </a:spcAft>
                        <a:buNone/>
                      </a:pPr>
                      <a:r>
                        <a:rPr lang="en">
                          <a:solidFill>
                            <a:srgbClr val="31849B"/>
                          </a:solidFill>
                          <a:latin typeface="Constantia"/>
                          <a:ea typeface="Constantia"/>
                          <a:cs typeface="Constantia"/>
                          <a:sym typeface="Constantia"/>
                        </a:rPr>
                        <a:t>Tác nhân</a:t>
                      </a:r>
                      <a:endParaRPr>
                        <a:solidFill>
                          <a:srgbClr val="31849B"/>
                        </a:solidFill>
                        <a:latin typeface="Constantia"/>
                        <a:ea typeface="Constantia"/>
                        <a:cs typeface="Constantia"/>
                        <a:sym typeface="Constantia"/>
                      </a:endParaRPr>
                    </a:p>
                  </a:txBody>
                  <a:tcPr marL="68575" marR="68575" marT="0" marB="0"/>
                </a:tc>
                <a:tc>
                  <a:txBody>
                    <a:bodyPr/>
                    <a:lstStyle/>
                    <a:p>
                      <a:pPr marL="0" lvl="0" indent="0" algn="l" rtl="0">
                        <a:lnSpc>
                          <a:spcPct val="150000"/>
                        </a:lnSpc>
                        <a:spcBef>
                          <a:spcPts val="0"/>
                        </a:spcBef>
                        <a:spcAft>
                          <a:spcPts val="0"/>
                        </a:spcAft>
                        <a:buNone/>
                      </a:pPr>
                      <a:r>
                        <a:rPr lang="en">
                          <a:solidFill>
                            <a:srgbClr val="31849B"/>
                          </a:solidFill>
                          <a:latin typeface="Constantia"/>
                          <a:ea typeface="Constantia"/>
                          <a:cs typeface="Constantia"/>
                          <a:sym typeface="Constantia"/>
                        </a:rPr>
                        <a:t>Khách hàng, nhân viên</a:t>
                      </a:r>
                      <a:endParaRPr>
                        <a:solidFill>
                          <a:srgbClr val="31849B"/>
                        </a:solidFill>
                        <a:latin typeface="Constantia"/>
                        <a:ea typeface="Constantia"/>
                        <a:cs typeface="Constantia"/>
                        <a:sym typeface="Constantia"/>
                      </a:endParaRPr>
                    </a:p>
                  </a:txBody>
                  <a:tcPr marL="68575" marR="68575" marT="0" marB="0"/>
                </a:tc>
                <a:extLst>
                  <a:ext uri="{0D108BD9-81ED-4DB2-BD59-A6C34878D82A}">
                    <a16:rowId xmlns:a16="http://schemas.microsoft.com/office/drawing/2014/main" val="10002"/>
                  </a:ext>
                </a:extLst>
              </a:tr>
              <a:tr h="530075">
                <a:tc>
                  <a:txBody>
                    <a:bodyPr/>
                    <a:lstStyle/>
                    <a:p>
                      <a:pPr marL="0" lvl="0" indent="0" algn="l" rtl="0">
                        <a:lnSpc>
                          <a:spcPct val="150000"/>
                        </a:lnSpc>
                        <a:spcBef>
                          <a:spcPts val="0"/>
                        </a:spcBef>
                        <a:spcAft>
                          <a:spcPts val="0"/>
                        </a:spcAft>
                        <a:buNone/>
                      </a:pPr>
                      <a:r>
                        <a:rPr lang="en">
                          <a:solidFill>
                            <a:srgbClr val="31849B"/>
                          </a:solidFill>
                          <a:latin typeface="Constantia"/>
                          <a:ea typeface="Constantia"/>
                          <a:cs typeface="Constantia"/>
                          <a:sym typeface="Constantia"/>
                        </a:rPr>
                        <a:t>Các UC liên quan </a:t>
                      </a:r>
                      <a:endParaRPr>
                        <a:solidFill>
                          <a:srgbClr val="31849B"/>
                        </a:solidFill>
                        <a:latin typeface="Constantia"/>
                        <a:ea typeface="Constantia"/>
                        <a:cs typeface="Constantia"/>
                        <a:sym typeface="Constantia"/>
                      </a:endParaRPr>
                    </a:p>
                  </a:txBody>
                  <a:tcPr marL="68575" marR="68575" marT="0" marB="0"/>
                </a:tc>
                <a:tc>
                  <a:txBody>
                    <a:bodyPr/>
                    <a:lstStyle/>
                    <a:p>
                      <a:pPr marL="0" lvl="0" indent="0" algn="l" rtl="0">
                        <a:lnSpc>
                          <a:spcPct val="150000"/>
                        </a:lnSpc>
                        <a:spcBef>
                          <a:spcPts val="0"/>
                        </a:spcBef>
                        <a:spcAft>
                          <a:spcPts val="0"/>
                        </a:spcAft>
                        <a:buNone/>
                      </a:pPr>
                      <a:r>
                        <a:rPr lang="en">
                          <a:solidFill>
                            <a:srgbClr val="31849B"/>
                          </a:solidFill>
                          <a:latin typeface="Constantia"/>
                          <a:ea typeface="Constantia"/>
                          <a:cs typeface="Constantia"/>
                          <a:sym typeface="Constantia"/>
                        </a:rPr>
                        <a:t>Đăng nhập, Thanh toán, Dịch vụ phụ</a:t>
                      </a:r>
                      <a:endParaRPr>
                        <a:solidFill>
                          <a:srgbClr val="31849B"/>
                        </a:solidFill>
                        <a:latin typeface="Constantia"/>
                        <a:ea typeface="Constantia"/>
                        <a:cs typeface="Constantia"/>
                        <a:sym typeface="Constantia"/>
                      </a:endParaRPr>
                    </a:p>
                  </a:txBody>
                  <a:tcPr marL="68575" marR="68575" marT="0" marB="0"/>
                </a:tc>
                <a:extLst>
                  <a:ext uri="{0D108BD9-81ED-4DB2-BD59-A6C34878D82A}">
                    <a16:rowId xmlns:a16="http://schemas.microsoft.com/office/drawing/2014/main" val="10003"/>
                  </a:ext>
                </a:extLst>
              </a:tr>
            </a:tbl>
          </a:graphicData>
        </a:graphic>
      </p:graphicFrame>
      <p:graphicFrame>
        <p:nvGraphicFramePr>
          <p:cNvPr id="920" name="Google Shape;920;p48"/>
          <p:cNvGraphicFramePr/>
          <p:nvPr/>
        </p:nvGraphicFramePr>
        <p:xfrm>
          <a:off x="1308625" y="3548650"/>
          <a:ext cx="3000000" cy="3000000"/>
        </p:xfrm>
        <a:graphic>
          <a:graphicData uri="http://schemas.openxmlformats.org/drawingml/2006/table">
            <a:tbl>
              <a:tblPr firstRow="1" firstCol="1" bandRow="1">
                <a:noFill/>
                <a:tableStyleId>{0FF0774D-94C3-426E-AB58-507D89F5CB8F}</a:tableStyleId>
              </a:tblPr>
              <a:tblGrid>
                <a:gridCol w="2083450">
                  <a:extLst>
                    <a:ext uri="{9D8B030D-6E8A-4147-A177-3AD203B41FA5}">
                      <a16:colId xmlns:a16="http://schemas.microsoft.com/office/drawing/2014/main" val="20000"/>
                    </a:ext>
                  </a:extLst>
                </a:gridCol>
                <a:gridCol w="4443300">
                  <a:extLst>
                    <a:ext uri="{9D8B030D-6E8A-4147-A177-3AD203B41FA5}">
                      <a16:colId xmlns:a16="http://schemas.microsoft.com/office/drawing/2014/main" val="20001"/>
                    </a:ext>
                  </a:extLst>
                </a:gridCol>
              </a:tblGrid>
              <a:tr h="350225">
                <a:tc>
                  <a:txBody>
                    <a:bodyPr/>
                    <a:lstStyle/>
                    <a:p>
                      <a:pPr marL="0" lvl="0" indent="0" algn="l" rtl="0">
                        <a:lnSpc>
                          <a:spcPct val="200000"/>
                        </a:lnSpc>
                        <a:spcBef>
                          <a:spcPts val="0"/>
                        </a:spcBef>
                        <a:spcAft>
                          <a:spcPts val="0"/>
                        </a:spcAft>
                        <a:buNone/>
                      </a:pPr>
                      <a:r>
                        <a:rPr lang="en">
                          <a:solidFill>
                            <a:srgbClr val="31849B"/>
                          </a:solidFill>
                          <a:latin typeface="Constantia"/>
                          <a:ea typeface="Constantia"/>
                          <a:cs typeface="Constantia"/>
                          <a:sym typeface="Constantia"/>
                        </a:rPr>
                        <a:t>Điều kiện tiên quyết</a:t>
                      </a:r>
                      <a:endParaRPr>
                        <a:solidFill>
                          <a:srgbClr val="31849B"/>
                        </a:solidFill>
                        <a:latin typeface="Constantia"/>
                        <a:ea typeface="Constantia"/>
                        <a:cs typeface="Constantia"/>
                        <a:sym typeface="Constantia"/>
                      </a:endParaRPr>
                    </a:p>
                  </a:txBody>
                  <a:tcPr marL="68575" marR="68575" marT="0" marB="0"/>
                </a:tc>
                <a:tc>
                  <a:txBody>
                    <a:bodyPr/>
                    <a:lstStyle/>
                    <a:p>
                      <a:pPr marL="0" lvl="0" indent="0" algn="l" rtl="0">
                        <a:lnSpc>
                          <a:spcPct val="200000"/>
                        </a:lnSpc>
                        <a:spcBef>
                          <a:spcPts val="0"/>
                        </a:spcBef>
                        <a:spcAft>
                          <a:spcPts val="0"/>
                        </a:spcAft>
                        <a:buNone/>
                      </a:pPr>
                      <a:r>
                        <a:rPr lang="en" b="0">
                          <a:solidFill>
                            <a:srgbClr val="31849B"/>
                          </a:solidFill>
                          <a:latin typeface="Constantia"/>
                          <a:ea typeface="Constantia"/>
                          <a:cs typeface="Constantia"/>
                          <a:sym typeface="Constantia"/>
                        </a:rPr>
                        <a:t>Thực hiện truy cập thành công vào hệ thống.</a:t>
                      </a:r>
                      <a:endParaRPr b="0">
                        <a:solidFill>
                          <a:srgbClr val="31849B"/>
                        </a:solidFill>
                        <a:latin typeface="Constantia"/>
                        <a:ea typeface="Constantia"/>
                        <a:cs typeface="Constantia"/>
                        <a:sym typeface="Constantia"/>
                      </a:endParaRPr>
                    </a:p>
                  </a:txBody>
                  <a:tcPr marL="68575" marR="68575" marT="0" marB="0"/>
                </a:tc>
                <a:extLst>
                  <a:ext uri="{0D108BD9-81ED-4DB2-BD59-A6C34878D82A}">
                    <a16:rowId xmlns:a16="http://schemas.microsoft.com/office/drawing/2014/main" val="10000"/>
                  </a:ext>
                </a:extLst>
              </a:tr>
              <a:tr h="350225">
                <a:tc>
                  <a:txBody>
                    <a:bodyPr/>
                    <a:lstStyle/>
                    <a:p>
                      <a:pPr marL="0" lvl="0" indent="0" algn="l" rtl="0">
                        <a:lnSpc>
                          <a:spcPct val="200000"/>
                        </a:lnSpc>
                        <a:spcBef>
                          <a:spcPts val="0"/>
                        </a:spcBef>
                        <a:spcAft>
                          <a:spcPts val="0"/>
                        </a:spcAft>
                        <a:buNone/>
                      </a:pPr>
                      <a:r>
                        <a:rPr lang="en">
                          <a:solidFill>
                            <a:srgbClr val="31849B"/>
                          </a:solidFill>
                          <a:latin typeface="Constantia"/>
                          <a:ea typeface="Constantia"/>
                          <a:cs typeface="Constantia"/>
                          <a:sym typeface="Constantia"/>
                        </a:rPr>
                        <a:t>Hậu điều kiện</a:t>
                      </a:r>
                      <a:endParaRPr>
                        <a:solidFill>
                          <a:srgbClr val="31849B"/>
                        </a:solidFill>
                        <a:latin typeface="Constantia"/>
                        <a:ea typeface="Constantia"/>
                        <a:cs typeface="Constantia"/>
                        <a:sym typeface="Constantia"/>
                      </a:endParaRPr>
                    </a:p>
                  </a:txBody>
                  <a:tcPr marL="68575" marR="68575" marT="0" marB="0"/>
                </a:tc>
                <a:tc>
                  <a:txBody>
                    <a:bodyPr/>
                    <a:lstStyle/>
                    <a:p>
                      <a:pPr marL="0" lvl="0" indent="0" algn="l" rtl="0">
                        <a:lnSpc>
                          <a:spcPct val="200000"/>
                        </a:lnSpc>
                        <a:spcBef>
                          <a:spcPts val="0"/>
                        </a:spcBef>
                        <a:spcAft>
                          <a:spcPts val="0"/>
                        </a:spcAft>
                        <a:buNone/>
                      </a:pPr>
                      <a:r>
                        <a:rPr lang="en">
                          <a:solidFill>
                            <a:srgbClr val="31849B"/>
                          </a:solidFill>
                          <a:latin typeface="Constantia"/>
                          <a:ea typeface="Constantia"/>
                          <a:cs typeface="Constantia"/>
                          <a:sym typeface="Constantia"/>
                        </a:rPr>
                        <a:t>Đặt sân thành công</a:t>
                      </a:r>
                      <a:endParaRPr>
                        <a:solidFill>
                          <a:srgbClr val="31849B"/>
                        </a:solidFill>
                        <a:latin typeface="Constantia"/>
                        <a:ea typeface="Constantia"/>
                        <a:cs typeface="Constantia"/>
                        <a:sym typeface="Constantia"/>
                      </a:endParaRPr>
                    </a:p>
                  </a:txBody>
                  <a:tcPr marL="68575" marR="68575" marT="0" marB="0"/>
                </a:tc>
                <a:extLst>
                  <a:ext uri="{0D108BD9-81ED-4DB2-BD59-A6C34878D82A}">
                    <a16:rowId xmlns:a16="http://schemas.microsoft.com/office/drawing/2014/main" val="10001"/>
                  </a:ext>
                </a:extLst>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0">
              <a:schemeClr val="lt1"/>
            </a:gs>
            <a:gs pos="100000">
              <a:srgbClr val="66BEE9">
                <a:alpha val="34509"/>
              </a:srgbClr>
            </a:gs>
          </a:gsLst>
          <a:lin ang="5400700" scaled="0"/>
        </a:gradFill>
        <a:effectLst/>
      </p:bgPr>
    </p:bg>
    <p:spTree>
      <p:nvGrpSpPr>
        <p:cNvPr id="1" name="Shape 924"/>
        <p:cNvGrpSpPr/>
        <p:nvPr/>
      </p:nvGrpSpPr>
      <p:grpSpPr>
        <a:xfrm>
          <a:off x="0" y="0"/>
          <a:ext cx="0" cy="0"/>
          <a:chOff x="0" y="0"/>
          <a:chExt cx="0" cy="0"/>
        </a:xfrm>
      </p:grpSpPr>
      <p:graphicFrame>
        <p:nvGraphicFramePr>
          <p:cNvPr id="925" name="Google Shape;925;p49"/>
          <p:cNvGraphicFramePr/>
          <p:nvPr/>
        </p:nvGraphicFramePr>
        <p:xfrm>
          <a:off x="498363" y="888263"/>
          <a:ext cx="3000000" cy="3000000"/>
        </p:xfrm>
        <a:graphic>
          <a:graphicData uri="http://schemas.openxmlformats.org/drawingml/2006/table">
            <a:tbl>
              <a:tblPr>
                <a:solidFill>
                  <a:srgbClr val="D2EAF0"/>
                </a:solidFill>
                <a:tableStyleId>{9FB44643-0513-452F-BC68-BF301C80850B}</a:tableStyleId>
              </a:tblPr>
              <a:tblGrid>
                <a:gridCol w="1067500">
                  <a:extLst>
                    <a:ext uri="{9D8B030D-6E8A-4147-A177-3AD203B41FA5}">
                      <a16:colId xmlns:a16="http://schemas.microsoft.com/office/drawing/2014/main" val="20000"/>
                    </a:ext>
                  </a:extLst>
                </a:gridCol>
                <a:gridCol w="3447175">
                  <a:extLst>
                    <a:ext uri="{9D8B030D-6E8A-4147-A177-3AD203B41FA5}">
                      <a16:colId xmlns:a16="http://schemas.microsoft.com/office/drawing/2014/main" val="20001"/>
                    </a:ext>
                  </a:extLst>
                </a:gridCol>
                <a:gridCol w="3632600">
                  <a:extLst>
                    <a:ext uri="{9D8B030D-6E8A-4147-A177-3AD203B41FA5}">
                      <a16:colId xmlns:a16="http://schemas.microsoft.com/office/drawing/2014/main" val="20002"/>
                    </a:ext>
                  </a:extLst>
                </a:gridCol>
              </a:tblGrid>
              <a:tr h="3652700">
                <a:tc>
                  <a:txBody>
                    <a:bodyPr/>
                    <a:lstStyle/>
                    <a:p>
                      <a:pPr marL="0" lvl="0" indent="0" algn="l" rtl="0">
                        <a:lnSpc>
                          <a:spcPct val="115000"/>
                        </a:lnSpc>
                        <a:spcBef>
                          <a:spcPts val="1200"/>
                        </a:spcBef>
                        <a:spcAft>
                          <a:spcPts val="0"/>
                        </a:spcAft>
                        <a:buNone/>
                      </a:pPr>
                      <a:r>
                        <a:rPr lang="en" b="1">
                          <a:solidFill>
                            <a:schemeClr val="dk1"/>
                          </a:solidFill>
                          <a:highlight>
                            <a:srgbClr val="D2EAF0"/>
                          </a:highlight>
                          <a:latin typeface="Constantia"/>
                          <a:ea typeface="Constantia"/>
                          <a:cs typeface="Constantia"/>
                          <a:sym typeface="Constantia"/>
                        </a:rPr>
                        <a:t>Dòng sự kiện chính </a:t>
                      </a:r>
                      <a:endParaRPr b="1">
                        <a:solidFill>
                          <a:schemeClr val="dk1"/>
                        </a:solidFill>
                        <a:highlight>
                          <a:srgbClr val="D2EAF0"/>
                        </a:highlight>
                        <a:latin typeface="Constantia"/>
                        <a:ea typeface="Constantia"/>
                        <a:cs typeface="Constantia"/>
                        <a:sym typeface="Constantia"/>
                      </a:endParaRPr>
                    </a:p>
                  </a:txBody>
                  <a:tcPr marL="66675" marR="66675" marT="91425" marB="91425">
                    <a:lnL w="12625" cap="flat" cmpd="sng">
                      <a:solidFill>
                        <a:srgbClr val="4BACC6"/>
                      </a:solidFill>
                      <a:prstDash val="solid"/>
                      <a:round/>
                      <a:headEnd type="none" w="sm" len="sm"/>
                      <a:tailEnd type="none" w="sm" len="sm"/>
                    </a:lnL>
                    <a:lnR w="12625" cap="flat" cmpd="sng">
                      <a:solidFill>
                        <a:srgbClr val="4BACC6"/>
                      </a:solidFill>
                      <a:prstDash val="solid"/>
                      <a:round/>
                      <a:headEnd type="none" w="sm" len="sm"/>
                      <a:tailEnd type="none" w="sm" len="sm"/>
                    </a:lnR>
                    <a:lnT w="12625" cap="flat" cmpd="sng">
                      <a:solidFill>
                        <a:srgbClr val="4BACC6"/>
                      </a:solidFill>
                      <a:prstDash val="solid"/>
                      <a:round/>
                      <a:headEnd type="none" w="sm" len="sm"/>
                      <a:tailEnd type="none" w="sm" len="sm"/>
                    </a:lnT>
                    <a:lnB w="12625" cap="flat" cmpd="sng">
                      <a:solidFill>
                        <a:srgbClr val="4BACC6"/>
                      </a:solidFill>
                      <a:prstDash val="solid"/>
                      <a:round/>
                      <a:headEnd type="none" w="sm" len="sm"/>
                      <a:tailEnd type="none" w="sm" len="sm"/>
                    </a:lnB>
                  </a:tcPr>
                </a:tc>
                <a:tc>
                  <a:txBody>
                    <a:bodyPr/>
                    <a:lstStyle/>
                    <a:p>
                      <a:pPr marL="0" lvl="0" indent="0" algn="l" rtl="0">
                        <a:lnSpc>
                          <a:spcPct val="100000"/>
                        </a:lnSpc>
                        <a:spcBef>
                          <a:spcPts val="1200"/>
                        </a:spcBef>
                        <a:spcAft>
                          <a:spcPts val="0"/>
                        </a:spcAft>
                        <a:buNone/>
                      </a:pPr>
                      <a:r>
                        <a:rPr lang="en">
                          <a:solidFill>
                            <a:schemeClr val="dk1"/>
                          </a:solidFill>
                          <a:highlight>
                            <a:srgbClr val="D2EAF0"/>
                          </a:highlight>
                          <a:latin typeface="Constantia"/>
                          <a:ea typeface="Constantia"/>
                          <a:cs typeface="Constantia"/>
                          <a:sym typeface="Constantia"/>
                        </a:rPr>
                        <a:t>1. Khách hàng vào giao diện đặt sân </a:t>
                      </a:r>
                      <a:endParaRPr>
                        <a:solidFill>
                          <a:schemeClr val="dk1"/>
                        </a:solidFill>
                        <a:highlight>
                          <a:srgbClr val="D2EAF0"/>
                        </a:highlight>
                        <a:latin typeface="Constantia"/>
                        <a:ea typeface="Constantia"/>
                        <a:cs typeface="Constantia"/>
                        <a:sym typeface="Constantia"/>
                      </a:endParaRPr>
                    </a:p>
                    <a:p>
                      <a:pPr marL="0" lvl="0" indent="0" algn="l" rtl="0">
                        <a:lnSpc>
                          <a:spcPct val="100000"/>
                        </a:lnSpc>
                        <a:spcBef>
                          <a:spcPts val="1200"/>
                        </a:spcBef>
                        <a:spcAft>
                          <a:spcPts val="0"/>
                        </a:spcAft>
                        <a:buNone/>
                      </a:pPr>
                      <a:r>
                        <a:rPr lang="en">
                          <a:solidFill>
                            <a:schemeClr val="dk1"/>
                          </a:solidFill>
                          <a:highlight>
                            <a:srgbClr val="D2EAF0"/>
                          </a:highlight>
                          <a:latin typeface="Constantia"/>
                          <a:ea typeface="Constantia"/>
                          <a:cs typeface="Constantia"/>
                          <a:sym typeface="Constantia"/>
                        </a:rPr>
                        <a:t>2. Khách hàng chọn sân để đặt hàng </a:t>
                      </a:r>
                      <a:endParaRPr>
                        <a:solidFill>
                          <a:schemeClr val="dk1"/>
                        </a:solidFill>
                        <a:highlight>
                          <a:srgbClr val="D2EAF0"/>
                        </a:highlight>
                        <a:latin typeface="Constantia"/>
                        <a:ea typeface="Constantia"/>
                        <a:cs typeface="Constantia"/>
                        <a:sym typeface="Constantia"/>
                      </a:endParaRPr>
                    </a:p>
                    <a:p>
                      <a:pPr marL="0" lvl="0" indent="0" algn="l" rtl="0">
                        <a:lnSpc>
                          <a:spcPct val="100000"/>
                        </a:lnSpc>
                        <a:spcBef>
                          <a:spcPts val="1200"/>
                        </a:spcBef>
                        <a:spcAft>
                          <a:spcPts val="0"/>
                        </a:spcAft>
                        <a:buNone/>
                      </a:pPr>
                      <a:r>
                        <a:rPr lang="en">
                          <a:solidFill>
                            <a:schemeClr val="dk1"/>
                          </a:solidFill>
                          <a:highlight>
                            <a:srgbClr val="D2EAF0"/>
                          </a:highlight>
                          <a:latin typeface="Constantia"/>
                          <a:ea typeface="Constantia"/>
                          <a:cs typeface="Constantia"/>
                          <a:sym typeface="Constantia"/>
                        </a:rPr>
                        <a:t>3. Khách hàng nhập thông tin </a:t>
                      </a:r>
                      <a:endParaRPr>
                        <a:solidFill>
                          <a:schemeClr val="dk1"/>
                        </a:solidFill>
                        <a:highlight>
                          <a:srgbClr val="D2EAF0"/>
                        </a:highlight>
                        <a:latin typeface="Constantia"/>
                        <a:ea typeface="Constantia"/>
                        <a:cs typeface="Constantia"/>
                        <a:sym typeface="Constantia"/>
                      </a:endParaRPr>
                    </a:p>
                    <a:p>
                      <a:pPr marL="0" lvl="0" indent="0" algn="l" rtl="0">
                        <a:lnSpc>
                          <a:spcPct val="100000"/>
                        </a:lnSpc>
                        <a:spcBef>
                          <a:spcPts val="1200"/>
                        </a:spcBef>
                        <a:spcAft>
                          <a:spcPts val="0"/>
                        </a:spcAft>
                        <a:buNone/>
                      </a:pPr>
                      <a:r>
                        <a:rPr lang="en">
                          <a:solidFill>
                            <a:schemeClr val="dk1"/>
                          </a:solidFill>
                          <a:highlight>
                            <a:srgbClr val="D2EAF0"/>
                          </a:highlight>
                          <a:latin typeface="Constantia"/>
                          <a:ea typeface="Constantia"/>
                          <a:cs typeface="Constantia"/>
                          <a:sym typeface="Constantia"/>
                        </a:rPr>
                        <a:t>3.a Khách hàng nhập sai định dạng thông tin </a:t>
                      </a:r>
                      <a:endParaRPr>
                        <a:solidFill>
                          <a:schemeClr val="dk1"/>
                        </a:solidFill>
                        <a:highlight>
                          <a:srgbClr val="D2EAF0"/>
                        </a:highlight>
                        <a:latin typeface="Constantia"/>
                        <a:ea typeface="Constantia"/>
                        <a:cs typeface="Constantia"/>
                        <a:sym typeface="Constantia"/>
                      </a:endParaRPr>
                    </a:p>
                    <a:p>
                      <a:pPr marL="0" lvl="0" indent="0" algn="l" rtl="0">
                        <a:lnSpc>
                          <a:spcPct val="100000"/>
                        </a:lnSpc>
                        <a:spcBef>
                          <a:spcPts val="1200"/>
                        </a:spcBef>
                        <a:spcAft>
                          <a:spcPts val="0"/>
                        </a:spcAft>
                        <a:buNone/>
                      </a:pPr>
                      <a:r>
                        <a:rPr lang="en">
                          <a:solidFill>
                            <a:schemeClr val="dk1"/>
                          </a:solidFill>
                          <a:highlight>
                            <a:srgbClr val="D2EAF0"/>
                          </a:highlight>
                          <a:latin typeface="Constantia"/>
                          <a:ea typeface="Constantia"/>
                          <a:cs typeface="Constantia"/>
                          <a:sym typeface="Constantia"/>
                        </a:rPr>
                        <a:t>3.b Khách hàng nhập thiếu thông tin</a:t>
                      </a:r>
                      <a:endParaRPr>
                        <a:solidFill>
                          <a:schemeClr val="dk1"/>
                        </a:solidFill>
                        <a:highlight>
                          <a:srgbClr val="D2EAF0"/>
                        </a:highlight>
                        <a:latin typeface="Constantia"/>
                        <a:ea typeface="Constantia"/>
                        <a:cs typeface="Constantia"/>
                        <a:sym typeface="Constantia"/>
                      </a:endParaRPr>
                    </a:p>
                    <a:p>
                      <a:pPr marL="0" lvl="0" indent="0" algn="l" rtl="0">
                        <a:lnSpc>
                          <a:spcPct val="100000"/>
                        </a:lnSpc>
                        <a:spcBef>
                          <a:spcPts val="1200"/>
                        </a:spcBef>
                        <a:spcAft>
                          <a:spcPts val="0"/>
                        </a:spcAft>
                        <a:buNone/>
                      </a:pPr>
                      <a:r>
                        <a:rPr lang="en">
                          <a:solidFill>
                            <a:schemeClr val="dk1"/>
                          </a:solidFill>
                          <a:highlight>
                            <a:srgbClr val="D2EAF0"/>
                          </a:highlight>
                          <a:latin typeface="Constantia"/>
                          <a:ea typeface="Constantia"/>
                          <a:cs typeface="Constantia"/>
                          <a:sym typeface="Constantia"/>
                        </a:rPr>
                        <a:t> 3.c Khách hàng nhập đúng định dạng, đủ thông tin </a:t>
                      </a:r>
                      <a:endParaRPr>
                        <a:solidFill>
                          <a:schemeClr val="dk1"/>
                        </a:solidFill>
                        <a:highlight>
                          <a:srgbClr val="D2EAF0"/>
                        </a:highlight>
                        <a:latin typeface="Constantia"/>
                        <a:ea typeface="Constantia"/>
                        <a:cs typeface="Constantia"/>
                        <a:sym typeface="Constantia"/>
                      </a:endParaRPr>
                    </a:p>
                    <a:p>
                      <a:pPr marL="0" lvl="0" indent="0" algn="l" rtl="0">
                        <a:lnSpc>
                          <a:spcPct val="100000"/>
                        </a:lnSpc>
                        <a:spcBef>
                          <a:spcPts val="1200"/>
                        </a:spcBef>
                        <a:spcAft>
                          <a:spcPts val="0"/>
                        </a:spcAft>
                        <a:buNone/>
                      </a:pPr>
                      <a:r>
                        <a:rPr lang="en">
                          <a:solidFill>
                            <a:schemeClr val="dk1"/>
                          </a:solidFill>
                          <a:highlight>
                            <a:srgbClr val="D2EAF0"/>
                          </a:highlight>
                          <a:latin typeface="Constantia"/>
                          <a:ea typeface="Constantia"/>
                          <a:cs typeface="Constantia"/>
                          <a:sym typeface="Constantia"/>
                        </a:rPr>
                        <a:t>4. Khách hàng xác nhận “Đặt sân” </a:t>
                      </a:r>
                      <a:endParaRPr>
                        <a:solidFill>
                          <a:schemeClr val="dk1"/>
                        </a:solidFill>
                        <a:highlight>
                          <a:srgbClr val="D2EAF0"/>
                        </a:highlight>
                        <a:latin typeface="Constantia"/>
                        <a:ea typeface="Constantia"/>
                        <a:cs typeface="Constantia"/>
                        <a:sym typeface="Constantia"/>
                      </a:endParaRPr>
                    </a:p>
                    <a:p>
                      <a:pPr marL="0" lvl="0" indent="0" algn="l" rtl="0">
                        <a:lnSpc>
                          <a:spcPct val="100000"/>
                        </a:lnSpc>
                        <a:spcBef>
                          <a:spcPts val="1200"/>
                        </a:spcBef>
                        <a:spcAft>
                          <a:spcPts val="0"/>
                        </a:spcAft>
                        <a:buNone/>
                      </a:pPr>
                      <a:r>
                        <a:rPr lang="en">
                          <a:solidFill>
                            <a:schemeClr val="dk1"/>
                          </a:solidFill>
                          <a:highlight>
                            <a:srgbClr val="D2EAF0"/>
                          </a:highlight>
                          <a:latin typeface="Constantia"/>
                          <a:ea typeface="Constantia"/>
                          <a:cs typeface="Constantia"/>
                          <a:sym typeface="Constantia"/>
                        </a:rPr>
                        <a:t>5. Kết thúc use case</a:t>
                      </a:r>
                      <a:endParaRPr>
                        <a:solidFill>
                          <a:schemeClr val="dk1"/>
                        </a:solidFill>
                        <a:highlight>
                          <a:srgbClr val="D2EAF0"/>
                        </a:highlight>
                        <a:latin typeface="Constantia"/>
                        <a:ea typeface="Constantia"/>
                        <a:cs typeface="Constantia"/>
                        <a:sym typeface="Constantia"/>
                      </a:endParaRPr>
                    </a:p>
                  </a:txBody>
                  <a:tcPr marL="66675" marR="66675" marT="91425" marB="91425">
                    <a:lnL w="12625" cap="flat" cmpd="sng">
                      <a:solidFill>
                        <a:srgbClr val="4BACC6"/>
                      </a:solidFill>
                      <a:prstDash val="solid"/>
                      <a:round/>
                      <a:headEnd type="none" w="sm" len="sm"/>
                      <a:tailEnd type="none" w="sm" len="sm"/>
                    </a:lnL>
                    <a:lnR w="12625" cap="flat" cmpd="sng">
                      <a:solidFill>
                        <a:srgbClr val="000000"/>
                      </a:solidFill>
                      <a:prstDash val="solid"/>
                      <a:round/>
                      <a:headEnd type="none" w="sm" len="sm"/>
                      <a:tailEnd type="none" w="sm" len="sm"/>
                    </a:lnR>
                    <a:lnT w="12625" cap="flat" cmpd="sng">
                      <a:solidFill>
                        <a:srgbClr val="4BACC6"/>
                      </a:solidFill>
                      <a:prstDash val="solid"/>
                      <a:round/>
                      <a:headEnd type="none" w="sm" len="sm"/>
                      <a:tailEnd type="none" w="sm" len="sm"/>
                    </a:lnT>
                    <a:lnB w="12625" cap="flat" cmpd="sng">
                      <a:solidFill>
                        <a:srgbClr val="4BACC6"/>
                      </a:solidFill>
                      <a:prstDash val="solid"/>
                      <a:round/>
                      <a:headEnd type="none" w="sm" len="sm"/>
                      <a:tailEnd type="none" w="sm" len="sm"/>
                    </a:lnB>
                  </a:tcPr>
                </a:tc>
                <a:tc>
                  <a:txBody>
                    <a:bodyPr/>
                    <a:lstStyle/>
                    <a:p>
                      <a:pPr marL="0" lvl="0" indent="0" algn="l" rtl="0">
                        <a:lnSpc>
                          <a:spcPct val="115000"/>
                        </a:lnSpc>
                        <a:spcBef>
                          <a:spcPts val="1200"/>
                        </a:spcBef>
                        <a:spcAft>
                          <a:spcPts val="0"/>
                        </a:spcAft>
                        <a:buNone/>
                      </a:pPr>
                      <a:r>
                        <a:rPr lang="en">
                          <a:solidFill>
                            <a:schemeClr val="dk1"/>
                          </a:solidFill>
                          <a:highlight>
                            <a:srgbClr val="D2EAF0"/>
                          </a:highlight>
                          <a:latin typeface="Constantia"/>
                          <a:ea typeface="Constantia"/>
                          <a:cs typeface="Constantia"/>
                          <a:sym typeface="Constantia"/>
                        </a:rPr>
                        <a:t>1.1 Hệ thống hiển thị giao diện đặt sân </a:t>
                      </a:r>
                      <a:endParaRPr>
                        <a:solidFill>
                          <a:schemeClr val="dk1"/>
                        </a:solidFill>
                        <a:highlight>
                          <a:srgbClr val="D2EAF0"/>
                        </a:highlight>
                        <a:latin typeface="Constantia"/>
                        <a:ea typeface="Constantia"/>
                        <a:cs typeface="Constantia"/>
                        <a:sym typeface="Constantia"/>
                      </a:endParaRPr>
                    </a:p>
                    <a:p>
                      <a:pPr marL="0" lvl="0" indent="0" algn="l" rtl="0">
                        <a:lnSpc>
                          <a:spcPct val="115000"/>
                        </a:lnSpc>
                        <a:spcBef>
                          <a:spcPts val="1200"/>
                        </a:spcBef>
                        <a:spcAft>
                          <a:spcPts val="0"/>
                        </a:spcAft>
                        <a:buNone/>
                      </a:pPr>
                      <a:r>
                        <a:rPr lang="en">
                          <a:solidFill>
                            <a:schemeClr val="dk1"/>
                          </a:solidFill>
                          <a:highlight>
                            <a:srgbClr val="D2EAF0"/>
                          </a:highlight>
                          <a:latin typeface="Constantia"/>
                          <a:ea typeface="Constantia"/>
                          <a:cs typeface="Constantia"/>
                          <a:sym typeface="Constantia"/>
                        </a:rPr>
                        <a:t>2.1 Hệ thống chuyển sang giao diện điền thông tin đặt sân </a:t>
                      </a:r>
                      <a:endParaRPr>
                        <a:solidFill>
                          <a:schemeClr val="dk1"/>
                        </a:solidFill>
                        <a:highlight>
                          <a:srgbClr val="D2EAF0"/>
                        </a:highlight>
                        <a:latin typeface="Constantia"/>
                        <a:ea typeface="Constantia"/>
                        <a:cs typeface="Constantia"/>
                        <a:sym typeface="Constantia"/>
                      </a:endParaRPr>
                    </a:p>
                    <a:p>
                      <a:pPr marL="0" lvl="0" indent="0" algn="l" rtl="0">
                        <a:lnSpc>
                          <a:spcPct val="115000"/>
                        </a:lnSpc>
                        <a:spcBef>
                          <a:spcPts val="1200"/>
                        </a:spcBef>
                        <a:spcAft>
                          <a:spcPts val="0"/>
                        </a:spcAft>
                        <a:buNone/>
                      </a:pPr>
                      <a:r>
                        <a:rPr lang="en">
                          <a:solidFill>
                            <a:schemeClr val="dk1"/>
                          </a:solidFill>
                          <a:highlight>
                            <a:srgbClr val="D2EAF0"/>
                          </a:highlight>
                          <a:latin typeface="Constantia"/>
                          <a:ea typeface="Constantia"/>
                          <a:cs typeface="Constantia"/>
                          <a:sym typeface="Constantia"/>
                        </a:rPr>
                        <a:t>3.1 Hệ thống kiểm tra định dạng thông tin </a:t>
                      </a:r>
                      <a:endParaRPr>
                        <a:solidFill>
                          <a:schemeClr val="dk1"/>
                        </a:solidFill>
                        <a:highlight>
                          <a:srgbClr val="D2EAF0"/>
                        </a:highlight>
                        <a:latin typeface="Constantia"/>
                        <a:ea typeface="Constantia"/>
                        <a:cs typeface="Constantia"/>
                        <a:sym typeface="Constantia"/>
                      </a:endParaRPr>
                    </a:p>
                    <a:p>
                      <a:pPr marL="0" lvl="0" indent="0" algn="l" rtl="0">
                        <a:lnSpc>
                          <a:spcPct val="115000"/>
                        </a:lnSpc>
                        <a:spcBef>
                          <a:spcPts val="1200"/>
                        </a:spcBef>
                        <a:spcAft>
                          <a:spcPts val="0"/>
                        </a:spcAft>
                        <a:buNone/>
                      </a:pPr>
                      <a:r>
                        <a:rPr lang="en">
                          <a:solidFill>
                            <a:schemeClr val="dk1"/>
                          </a:solidFill>
                          <a:highlight>
                            <a:srgbClr val="D2EAF0"/>
                          </a:highlight>
                          <a:latin typeface="Constantia"/>
                          <a:ea typeface="Constantia"/>
                          <a:cs typeface="Constantia"/>
                          <a:sym typeface="Constantia"/>
                        </a:rPr>
                        <a:t>3.a.1 Hệ thống báo lỗi và yêu cầu nhập lại </a:t>
                      </a:r>
                      <a:endParaRPr>
                        <a:solidFill>
                          <a:schemeClr val="dk1"/>
                        </a:solidFill>
                        <a:highlight>
                          <a:srgbClr val="D2EAF0"/>
                        </a:highlight>
                        <a:latin typeface="Constantia"/>
                        <a:ea typeface="Constantia"/>
                        <a:cs typeface="Constantia"/>
                        <a:sym typeface="Constantia"/>
                      </a:endParaRPr>
                    </a:p>
                    <a:p>
                      <a:pPr marL="0" lvl="0" indent="0" algn="l" rtl="0">
                        <a:lnSpc>
                          <a:spcPct val="115000"/>
                        </a:lnSpc>
                        <a:spcBef>
                          <a:spcPts val="1200"/>
                        </a:spcBef>
                        <a:spcAft>
                          <a:spcPts val="0"/>
                        </a:spcAft>
                        <a:buNone/>
                      </a:pPr>
                      <a:r>
                        <a:rPr lang="en">
                          <a:solidFill>
                            <a:schemeClr val="dk1"/>
                          </a:solidFill>
                          <a:highlight>
                            <a:srgbClr val="D2EAF0"/>
                          </a:highlight>
                          <a:latin typeface="Constantia"/>
                          <a:ea typeface="Constantia"/>
                          <a:cs typeface="Constantia"/>
                          <a:sym typeface="Constantia"/>
                        </a:rPr>
                        <a:t>3.b.1 Hệ thống báo lỗi và yêu cầu nhập lại </a:t>
                      </a:r>
                      <a:endParaRPr>
                        <a:solidFill>
                          <a:schemeClr val="dk1"/>
                        </a:solidFill>
                        <a:highlight>
                          <a:srgbClr val="D2EAF0"/>
                        </a:highlight>
                        <a:latin typeface="Constantia"/>
                        <a:ea typeface="Constantia"/>
                        <a:cs typeface="Constantia"/>
                        <a:sym typeface="Constantia"/>
                      </a:endParaRPr>
                    </a:p>
                    <a:p>
                      <a:pPr marL="0" lvl="0" indent="0" algn="l" rtl="0">
                        <a:lnSpc>
                          <a:spcPct val="115000"/>
                        </a:lnSpc>
                        <a:spcBef>
                          <a:spcPts val="1200"/>
                        </a:spcBef>
                        <a:spcAft>
                          <a:spcPts val="0"/>
                        </a:spcAft>
                        <a:buNone/>
                      </a:pPr>
                      <a:r>
                        <a:rPr lang="en">
                          <a:solidFill>
                            <a:schemeClr val="dk1"/>
                          </a:solidFill>
                          <a:highlight>
                            <a:srgbClr val="D2EAF0"/>
                          </a:highlight>
                          <a:latin typeface="Constantia"/>
                          <a:ea typeface="Constantia"/>
                          <a:cs typeface="Constantia"/>
                          <a:sym typeface="Constantia"/>
                        </a:rPr>
                        <a:t>3.c.1 Hệ thống hiển thị mục chọn đơn vị vận chuyển </a:t>
                      </a:r>
                      <a:endParaRPr>
                        <a:solidFill>
                          <a:schemeClr val="dk1"/>
                        </a:solidFill>
                        <a:highlight>
                          <a:srgbClr val="D2EAF0"/>
                        </a:highlight>
                        <a:latin typeface="Constantia"/>
                        <a:ea typeface="Constantia"/>
                        <a:cs typeface="Constantia"/>
                        <a:sym typeface="Constantia"/>
                      </a:endParaRPr>
                    </a:p>
                    <a:p>
                      <a:pPr marL="0" lvl="0" indent="0" algn="l" rtl="0">
                        <a:lnSpc>
                          <a:spcPct val="115000"/>
                        </a:lnSpc>
                        <a:spcBef>
                          <a:spcPts val="1200"/>
                        </a:spcBef>
                        <a:spcAft>
                          <a:spcPts val="0"/>
                        </a:spcAft>
                        <a:buNone/>
                      </a:pPr>
                      <a:r>
                        <a:rPr lang="en">
                          <a:solidFill>
                            <a:schemeClr val="dk1"/>
                          </a:solidFill>
                          <a:highlight>
                            <a:srgbClr val="D2EAF0"/>
                          </a:highlight>
                          <a:latin typeface="Constantia"/>
                          <a:ea typeface="Constantia"/>
                          <a:cs typeface="Constantia"/>
                          <a:sym typeface="Constantia"/>
                        </a:rPr>
                        <a:t>4.1 Hệ thống hiển thị tổng tiền phải thanh toán</a:t>
                      </a:r>
                      <a:endParaRPr>
                        <a:solidFill>
                          <a:schemeClr val="dk1"/>
                        </a:solidFill>
                        <a:highlight>
                          <a:srgbClr val="D2EAF0"/>
                        </a:highlight>
                        <a:latin typeface="Constantia"/>
                        <a:ea typeface="Constantia"/>
                        <a:cs typeface="Constantia"/>
                        <a:sym typeface="Constantia"/>
                      </a:endParaRPr>
                    </a:p>
                  </a:txBody>
                  <a:tcPr marL="9525" marR="9525" marT="9525" marB="9525">
                    <a:lnL w="12625" cap="flat" cmpd="sng">
                      <a:solidFill>
                        <a:srgbClr val="000000"/>
                      </a:solidFill>
                      <a:prstDash val="solid"/>
                      <a:round/>
                      <a:headEnd type="none" w="sm" len="sm"/>
                      <a:tailEnd type="none" w="sm" len="sm"/>
                    </a:lnL>
                    <a:lnR w="12625" cap="flat" cmpd="sng">
                      <a:solidFill>
                        <a:srgbClr val="4BACC6"/>
                      </a:solidFill>
                      <a:prstDash val="solid"/>
                      <a:round/>
                      <a:headEnd type="none" w="sm" len="sm"/>
                      <a:tailEnd type="none" w="sm" len="sm"/>
                    </a:lnR>
                    <a:lnT w="12625" cap="flat" cmpd="sng">
                      <a:solidFill>
                        <a:srgbClr val="4BACC6"/>
                      </a:solidFill>
                      <a:prstDash val="solid"/>
                      <a:round/>
                      <a:headEnd type="none" w="sm" len="sm"/>
                      <a:tailEnd type="none" w="sm" len="sm"/>
                    </a:lnT>
                    <a:lnB w="12625" cap="flat" cmpd="sng">
                      <a:solidFill>
                        <a:srgbClr val="4BACC6"/>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pic>
        <p:nvPicPr>
          <p:cNvPr id="926" name="Google Shape;926;p49"/>
          <p:cNvPicPr preferRelativeResize="0"/>
          <p:nvPr/>
        </p:nvPicPr>
        <p:blipFill>
          <a:blip r:embed="rId3">
            <a:alphaModFix/>
          </a:blip>
          <a:stretch>
            <a:fillRect/>
          </a:stretch>
        </p:blipFill>
        <p:spPr>
          <a:xfrm>
            <a:off x="47825" y="163125"/>
            <a:ext cx="955107" cy="5277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930"/>
        <p:cNvGrpSpPr/>
        <p:nvPr/>
      </p:nvGrpSpPr>
      <p:grpSpPr>
        <a:xfrm>
          <a:off x="0" y="0"/>
          <a:ext cx="0" cy="0"/>
          <a:chOff x="0" y="0"/>
          <a:chExt cx="0" cy="0"/>
        </a:xfrm>
      </p:grpSpPr>
      <p:sp>
        <p:nvSpPr>
          <p:cNvPr id="931" name="Google Shape;931;p50"/>
          <p:cNvSpPr txBox="1">
            <a:spLocks noGrp="1"/>
          </p:cNvSpPr>
          <p:nvPr>
            <p:ph type="title"/>
          </p:nvPr>
        </p:nvSpPr>
        <p:spPr>
          <a:xfrm rot="596">
            <a:off x="720000" y="2140075"/>
            <a:ext cx="3458100" cy="142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000">
                <a:latin typeface="Amatic SC"/>
                <a:ea typeface="Amatic SC"/>
                <a:cs typeface="Amatic SC"/>
                <a:sym typeface="Amatic SC"/>
              </a:rPr>
              <a:t>4. SƠ ĐỒ TUẦN TỰ HỆ THỐNG (SSD)</a:t>
            </a:r>
            <a:endParaRPr sz="4000">
              <a:latin typeface="Amatic SC"/>
              <a:ea typeface="Amatic SC"/>
              <a:cs typeface="Amatic SC"/>
              <a:sym typeface="Amatic SC"/>
            </a:endParaRPr>
          </a:p>
        </p:txBody>
      </p:sp>
      <p:grpSp>
        <p:nvGrpSpPr>
          <p:cNvPr id="932" name="Google Shape;932;p50"/>
          <p:cNvGrpSpPr/>
          <p:nvPr/>
        </p:nvGrpSpPr>
        <p:grpSpPr>
          <a:xfrm>
            <a:off x="5570717" y="1388334"/>
            <a:ext cx="1344065" cy="2981767"/>
            <a:chOff x="1336274" y="1409981"/>
            <a:chExt cx="1578653" cy="3193153"/>
          </a:xfrm>
        </p:grpSpPr>
        <p:grpSp>
          <p:nvGrpSpPr>
            <p:cNvPr id="933" name="Google Shape;933;p50"/>
            <p:cNvGrpSpPr/>
            <p:nvPr/>
          </p:nvGrpSpPr>
          <p:grpSpPr>
            <a:xfrm>
              <a:off x="1336274" y="1409981"/>
              <a:ext cx="1578653" cy="3193153"/>
              <a:chOff x="2135600" y="1562875"/>
              <a:chExt cx="1268300" cy="2565400"/>
            </a:xfrm>
          </p:grpSpPr>
          <p:sp>
            <p:nvSpPr>
              <p:cNvPr id="934" name="Google Shape;934;p50"/>
              <p:cNvSpPr/>
              <p:nvPr/>
            </p:nvSpPr>
            <p:spPr>
              <a:xfrm>
                <a:off x="2135600" y="1562875"/>
                <a:ext cx="1268300" cy="2565400"/>
              </a:xfrm>
              <a:custGeom>
                <a:avLst/>
                <a:gdLst/>
                <a:ahLst/>
                <a:cxnLst/>
                <a:rect l="l" t="t" r="r" b="b"/>
                <a:pathLst>
                  <a:path w="50732" h="102616" extrusionOk="0">
                    <a:moveTo>
                      <a:pt x="5715" y="0"/>
                    </a:moveTo>
                    <a:cubicBezTo>
                      <a:pt x="2554" y="0"/>
                      <a:pt x="1" y="2554"/>
                      <a:pt x="1" y="5684"/>
                    </a:cubicBezTo>
                    <a:lnTo>
                      <a:pt x="1" y="96932"/>
                    </a:lnTo>
                    <a:cubicBezTo>
                      <a:pt x="1" y="100063"/>
                      <a:pt x="2554" y="102616"/>
                      <a:pt x="5715" y="102616"/>
                    </a:cubicBezTo>
                    <a:lnTo>
                      <a:pt x="45047" y="102616"/>
                    </a:lnTo>
                    <a:cubicBezTo>
                      <a:pt x="48178" y="102616"/>
                      <a:pt x="50731" y="100063"/>
                      <a:pt x="50731" y="96932"/>
                    </a:cubicBezTo>
                    <a:lnTo>
                      <a:pt x="50731" y="5684"/>
                    </a:lnTo>
                    <a:cubicBezTo>
                      <a:pt x="50731" y="2554"/>
                      <a:pt x="48178" y="0"/>
                      <a:pt x="45047" y="0"/>
                    </a:cubicBezTo>
                    <a:close/>
                  </a:path>
                </a:pathLst>
              </a:custGeom>
              <a:solidFill>
                <a:srgbClr val="F9F8FF"/>
              </a:solidFill>
              <a:ln>
                <a:noFill/>
              </a:ln>
              <a:effectLst>
                <a:outerShdw blurRad="57150" dist="47625" dir="5400000" algn="bl" rotWithShape="0">
                  <a:srgbClr val="17336B">
                    <a:alpha val="16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50"/>
              <p:cNvSpPr/>
              <p:nvPr/>
            </p:nvSpPr>
            <p:spPr>
              <a:xfrm>
                <a:off x="2161450" y="2933725"/>
                <a:ext cx="1215850" cy="1159600"/>
              </a:xfrm>
              <a:custGeom>
                <a:avLst/>
                <a:gdLst/>
                <a:ahLst/>
                <a:cxnLst/>
                <a:rect l="l" t="t" r="r" b="b"/>
                <a:pathLst>
                  <a:path w="48634" h="46384" extrusionOk="0">
                    <a:moveTo>
                      <a:pt x="0" y="0"/>
                    </a:moveTo>
                    <a:lnTo>
                      <a:pt x="0" y="41429"/>
                    </a:lnTo>
                    <a:cubicBezTo>
                      <a:pt x="0" y="44165"/>
                      <a:pt x="2219" y="46384"/>
                      <a:pt x="4955" y="46384"/>
                    </a:cubicBezTo>
                    <a:lnTo>
                      <a:pt x="43709" y="46384"/>
                    </a:lnTo>
                    <a:cubicBezTo>
                      <a:pt x="46415" y="46384"/>
                      <a:pt x="48634" y="44165"/>
                      <a:pt x="48634" y="41429"/>
                    </a:cubicBezTo>
                    <a:lnTo>
                      <a:pt x="48634" y="0"/>
                    </a:lnTo>
                    <a:close/>
                  </a:path>
                </a:pathLst>
              </a:custGeom>
              <a:gradFill>
                <a:gsLst>
                  <a:gs pos="0">
                    <a:srgbClr val="F9F8FF"/>
                  </a:gs>
                  <a:gs pos="100000">
                    <a:srgbClr val="66BEE9">
                      <a:alpha val="34509"/>
                    </a:srgbClr>
                  </a:gs>
                </a:gsLst>
                <a:lin ang="5400012" scaled="0"/>
              </a:gradFill>
              <a:ln>
                <a:noFill/>
              </a:ln>
              <a:effectLst>
                <a:outerShdw blurRad="57150" dist="47625" dir="5400000" algn="bl" rotWithShape="0">
                  <a:srgbClr val="17336B">
                    <a:alpha val="16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50"/>
              <p:cNvSpPr/>
              <p:nvPr/>
            </p:nvSpPr>
            <p:spPr>
              <a:xfrm>
                <a:off x="2161450" y="1598600"/>
                <a:ext cx="1215850" cy="180100"/>
              </a:xfrm>
              <a:custGeom>
                <a:avLst/>
                <a:gdLst/>
                <a:ahLst/>
                <a:cxnLst/>
                <a:rect l="l" t="t" r="r" b="b"/>
                <a:pathLst>
                  <a:path w="48634" h="7204" extrusionOk="0">
                    <a:moveTo>
                      <a:pt x="4955" y="0"/>
                    </a:moveTo>
                    <a:cubicBezTo>
                      <a:pt x="2219" y="0"/>
                      <a:pt x="0" y="2219"/>
                      <a:pt x="0" y="4954"/>
                    </a:cubicBezTo>
                    <a:lnTo>
                      <a:pt x="0" y="7204"/>
                    </a:lnTo>
                    <a:lnTo>
                      <a:pt x="48634" y="7204"/>
                    </a:lnTo>
                    <a:lnTo>
                      <a:pt x="48634" y="4954"/>
                    </a:lnTo>
                    <a:cubicBezTo>
                      <a:pt x="48634" y="2219"/>
                      <a:pt x="46415" y="0"/>
                      <a:pt x="43709" y="0"/>
                    </a:cubicBezTo>
                    <a:lnTo>
                      <a:pt x="26718" y="0"/>
                    </a:lnTo>
                    <a:cubicBezTo>
                      <a:pt x="25989" y="0"/>
                      <a:pt x="25381" y="456"/>
                      <a:pt x="25168" y="1125"/>
                    </a:cubicBezTo>
                    <a:cubicBezTo>
                      <a:pt x="25047" y="1459"/>
                      <a:pt x="24712" y="1702"/>
                      <a:pt x="24317" y="1702"/>
                    </a:cubicBezTo>
                    <a:cubicBezTo>
                      <a:pt x="23952" y="1702"/>
                      <a:pt x="23588" y="1489"/>
                      <a:pt x="23496" y="1125"/>
                    </a:cubicBezTo>
                    <a:cubicBezTo>
                      <a:pt x="23253" y="426"/>
                      <a:pt x="22615" y="0"/>
                      <a:pt x="21916" y="0"/>
                    </a:cubicBezTo>
                    <a:close/>
                  </a:path>
                </a:pathLst>
              </a:custGeom>
              <a:solidFill>
                <a:srgbClr val="FFD65F"/>
              </a:solidFill>
              <a:ln>
                <a:noFill/>
              </a:ln>
              <a:effectLst>
                <a:outerShdw blurRad="57150" dist="47625" dir="5400000" algn="bl" rotWithShape="0">
                  <a:srgbClr val="17336B">
                    <a:alpha val="16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50"/>
              <p:cNvSpPr/>
              <p:nvPr/>
            </p:nvSpPr>
            <p:spPr>
              <a:xfrm>
                <a:off x="2161450" y="1777150"/>
                <a:ext cx="1215850" cy="1155075"/>
              </a:xfrm>
              <a:custGeom>
                <a:avLst/>
                <a:gdLst/>
                <a:ahLst/>
                <a:cxnLst/>
                <a:rect l="l" t="t" r="r" b="b"/>
                <a:pathLst>
                  <a:path w="48634" h="46203" extrusionOk="0">
                    <a:moveTo>
                      <a:pt x="0" y="1"/>
                    </a:moveTo>
                    <a:lnTo>
                      <a:pt x="0" y="46202"/>
                    </a:lnTo>
                    <a:lnTo>
                      <a:pt x="48634" y="46202"/>
                    </a:lnTo>
                    <a:lnTo>
                      <a:pt x="48634" y="1"/>
                    </a:lnTo>
                    <a:close/>
                  </a:path>
                </a:pathLst>
              </a:custGeom>
              <a:solidFill>
                <a:srgbClr val="66BEE9"/>
              </a:solidFill>
              <a:ln>
                <a:noFill/>
              </a:ln>
              <a:effectLst>
                <a:outerShdw blurRad="57150" dist="47625" dir="5400000" algn="bl" rotWithShape="0">
                  <a:srgbClr val="17336B">
                    <a:alpha val="16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50"/>
              <p:cNvSpPr/>
              <p:nvPr/>
            </p:nvSpPr>
            <p:spPr>
              <a:xfrm>
                <a:off x="2634850" y="2712575"/>
                <a:ext cx="243200" cy="35000"/>
              </a:xfrm>
              <a:custGeom>
                <a:avLst/>
                <a:gdLst/>
                <a:ahLst/>
                <a:cxnLst/>
                <a:rect l="l" t="t" r="r" b="b"/>
                <a:pathLst>
                  <a:path w="9728" h="1400" extrusionOk="0">
                    <a:moveTo>
                      <a:pt x="670" y="1"/>
                    </a:moveTo>
                    <a:cubicBezTo>
                      <a:pt x="305" y="1"/>
                      <a:pt x="1" y="335"/>
                      <a:pt x="1" y="700"/>
                    </a:cubicBezTo>
                    <a:cubicBezTo>
                      <a:pt x="1" y="1095"/>
                      <a:pt x="305" y="1399"/>
                      <a:pt x="670" y="1399"/>
                    </a:cubicBezTo>
                    <a:lnTo>
                      <a:pt x="9028" y="1399"/>
                    </a:lnTo>
                    <a:cubicBezTo>
                      <a:pt x="9424" y="1399"/>
                      <a:pt x="9728" y="1095"/>
                      <a:pt x="9728" y="700"/>
                    </a:cubicBezTo>
                    <a:cubicBezTo>
                      <a:pt x="9728" y="335"/>
                      <a:pt x="9424" y="1"/>
                      <a:pt x="9028" y="1"/>
                    </a:cubicBezTo>
                    <a:close/>
                  </a:path>
                </a:pathLst>
              </a:custGeom>
              <a:solidFill>
                <a:srgbClr val="F9F8FF"/>
              </a:solidFill>
              <a:ln>
                <a:noFill/>
              </a:ln>
              <a:effectLst>
                <a:outerShdw blurRad="57150" dist="47625" dir="5400000" algn="bl" rotWithShape="0">
                  <a:srgbClr val="17336B">
                    <a:alpha val="16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9" name="Google Shape;939;p50"/>
            <p:cNvSpPr/>
            <p:nvPr/>
          </p:nvSpPr>
          <p:spPr>
            <a:xfrm>
              <a:off x="1469112" y="3362515"/>
              <a:ext cx="1312800" cy="222300"/>
            </a:xfrm>
            <a:prstGeom prst="roundRect">
              <a:avLst>
                <a:gd name="adj" fmla="val 0"/>
              </a:avLst>
            </a:prstGeom>
            <a:solidFill>
              <a:srgbClr val="66BEE9"/>
            </a:solidFill>
            <a:ln w="9525" cap="flat" cmpd="sng">
              <a:solidFill>
                <a:srgbClr val="D2D6FF"/>
              </a:solidFill>
              <a:prstDash val="solid"/>
              <a:round/>
              <a:headEnd type="none" w="sm" len="sm"/>
              <a:tailEnd type="none" w="sm" len="sm"/>
            </a:ln>
            <a:effectLst>
              <a:outerShdw blurRad="57150" dist="19050" dir="5400000" algn="bl" rotWithShape="0">
                <a:srgbClr val="17336B">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800" b="1">
                  <a:solidFill>
                    <a:srgbClr val="F9F8FF"/>
                  </a:solidFill>
                  <a:latin typeface="Orbitron"/>
                  <a:ea typeface="Orbitron"/>
                  <a:cs typeface="Orbitron"/>
                  <a:sym typeface="Orbitron"/>
                </a:rPr>
                <a:t>USERNAME</a:t>
              </a:r>
              <a:endParaRPr sz="800" b="1">
                <a:solidFill>
                  <a:srgbClr val="F9F8FF"/>
                </a:solidFill>
                <a:latin typeface="Orbitron"/>
                <a:ea typeface="Orbitron"/>
                <a:cs typeface="Orbitron"/>
                <a:sym typeface="Orbitron"/>
              </a:endParaRPr>
            </a:p>
          </p:txBody>
        </p:sp>
        <p:sp>
          <p:nvSpPr>
            <p:cNvPr id="940" name="Google Shape;940;p50"/>
            <p:cNvSpPr/>
            <p:nvPr/>
          </p:nvSpPr>
          <p:spPr>
            <a:xfrm>
              <a:off x="1469112" y="3682405"/>
              <a:ext cx="1312800" cy="222300"/>
            </a:xfrm>
            <a:prstGeom prst="roundRect">
              <a:avLst>
                <a:gd name="adj" fmla="val 0"/>
              </a:avLst>
            </a:prstGeom>
            <a:solidFill>
              <a:srgbClr val="66BEE9"/>
            </a:solidFill>
            <a:ln w="9525" cap="flat" cmpd="sng">
              <a:solidFill>
                <a:srgbClr val="D2D6FF"/>
              </a:solidFill>
              <a:prstDash val="solid"/>
              <a:round/>
              <a:headEnd type="none" w="sm" len="sm"/>
              <a:tailEnd type="none" w="sm" len="sm"/>
            </a:ln>
            <a:effectLst>
              <a:outerShdw blurRad="57150" dist="19050" dir="5400000" algn="bl" rotWithShape="0">
                <a:srgbClr val="17336B">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800" b="1">
                  <a:solidFill>
                    <a:srgbClr val="F9F8FF"/>
                  </a:solidFill>
                  <a:latin typeface="Orbitron"/>
                  <a:ea typeface="Orbitron"/>
                  <a:cs typeface="Orbitron"/>
                  <a:sym typeface="Orbitron"/>
                </a:rPr>
                <a:t>PASSWORD</a:t>
              </a:r>
              <a:endParaRPr sz="800" b="1">
                <a:solidFill>
                  <a:srgbClr val="F9F8FF"/>
                </a:solidFill>
                <a:latin typeface="Orbitron"/>
                <a:ea typeface="Orbitron"/>
                <a:cs typeface="Orbitron"/>
                <a:sym typeface="Orbitron"/>
              </a:endParaRPr>
            </a:p>
          </p:txBody>
        </p:sp>
        <p:sp>
          <p:nvSpPr>
            <p:cNvPr id="941" name="Google Shape;941;p50"/>
            <p:cNvSpPr/>
            <p:nvPr/>
          </p:nvSpPr>
          <p:spPr>
            <a:xfrm>
              <a:off x="1469112" y="4050312"/>
              <a:ext cx="1312800" cy="222300"/>
            </a:xfrm>
            <a:prstGeom prst="roundRect">
              <a:avLst>
                <a:gd name="adj" fmla="val 50000"/>
              </a:avLst>
            </a:prstGeom>
            <a:solidFill>
              <a:srgbClr val="E951C2"/>
            </a:solidFill>
            <a:ln w="9525" cap="flat" cmpd="sng">
              <a:solidFill>
                <a:srgbClr val="D2D6FF"/>
              </a:solidFill>
              <a:prstDash val="solid"/>
              <a:round/>
              <a:headEnd type="none" w="sm" len="sm"/>
              <a:tailEnd type="none" w="sm" len="sm"/>
            </a:ln>
            <a:effectLst>
              <a:outerShdw blurRad="57150" dist="19050" dir="5400000" algn="bl" rotWithShape="0">
                <a:srgbClr val="17336B">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800" b="1">
                  <a:solidFill>
                    <a:srgbClr val="F9F8FF"/>
                  </a:solidFill>
                  <a:latin typeface="Orbitron"/>
                  <a:ea typeface="Orbitron"/>
                  <a:cs typeface="Orbitron"/>
                  <a:sym typeface="Orbitron"/>
                </a:rPr>
                <a:t>LOGIN</a:t>
              </a:r>
              <a:endParaRPr sz="800" b="1">
                <a:solidFill>
                  <a:srgbClr val="F9F8FF"/>
                </a:solidFill>
                <a:latin typeface="Orbitron"/>
                <a:ea typeface="Orbitron"/>
                <a:cs typeface="Orbitron"/>
                <a:sym typeface="Orbitron"/>
              </a:endParaRPr>
            </a:p>
          </p:txBody>
        </p:sp>
      </p:grpSp>
      <p:grpSp>
        <p:nvGrpSpPr>
          <p:cNvPr id="942" name="Google Shape;942;p50"/>
          <p:cNvGrpSpPr/>
          <p:nvPr/>
        </p:nvGrpSpPr>
        <p:grpSpPr>
          <a:xfrm>
            <a:off x="5272789" y="1581422"/>
            <a:ext cx="508873" cy="388796"/>
            <a:chOff x="7718626" y="1238667"/>
            <a:chExt cx="627000" cy="436800"/>
          </a:xfrm>
        </p:grpSpPr>
        <p:sp>
          <p:nvSpPr>
            <p:cNvPr id="943" name="Google Shape;943;p50"/>
            <p:cNvSpPr/>
            <p:nvPr/>
          </p:nvSpPr>
          <p:spPr>
            <a:xfrm>
              <a:off x="7718626" y="1238667"/>
              <a:ext cx="627000" cy="436800"/>
            </a:xfrm>
            <a:prstGeom prst="wedgeRoundRectCallout">
              <a:avLst>
                <a:gd name="adj1" fmla="val -17374"/>
                <a:gd name="adj2" fmla="val 73101"/>
                <a:gd name="adj3" fmla="val 0"/>
              </a:avLst>
            </a:prstGeom>
            <a:solidFill>
              <a:srgbClr val="E951C2"/>
            </a:solidFill>
            <a:ln>
              <a:noFill/>
            </a:ln>
            <a:effectLst>
              <a:outerShdw blurRad="57150" dist="47625" dir="5400000" algn="bl" rotWithShape="0">
                <a:srgbClr val="17336B">
                  <a:alpha val="3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50"/>
            <p:cNvSpPr/>
            <p:nvPr/>
          </p:nvSpPr>
          <p:spPr>
            <a:xfrm>
              <a:off x="7973613" y="1296725"/>
              <a:ext cx="212025" cy="294850"/>
            </a:xfrm>
            <a:custGeom>
              <a:avLst/>
              <a:gdLst/>
              <a:ahLst/>
              <a:cxnLst/>
              <a:rect l="l" t="t" r="r" b="b"/>
              <a:pathLst>
                <a:path w="8481" h="11794" extrusionOk="0">
                  <a:moveTo>
                    <a:pt x="3496" y="0"/>
                  </a:moveTo>
                  <a:cubicBezTo>
                    <a:pt x="3161" y="0"/>
                    <a:pt x="2888" y="274"/>
                    <a:pt x="2888" y="608"/>
                  </a:cubicBezTo>
                  <a:lnTo>
                    <a:pt x="2888" y="1733"/>
                  </a:lnTo>
                  <a:lnTo>
                    <a:pt x="91" y="5411"/>
                  </a:lnTo>
                  <a:cubicBezTo>
                    <a:pt x="31" y="5471"/>
                    <a:pt x="0" y="5563"/>
                    <a:pt x="0" y="5623"/>
                  </a:cubicBezTo>
                  <a:lnTo>
                    <a:pt x="0" y="11399"/>
                  </a:lnTo>
                  <a:cubicBezTo>
                    <a:pt x="0" y="11642"/>
                    <a:pt x="152" y="11794"/>
                    <a:pt x="395" y="11794"/>
                  </a:cubicBezTo>
                  <a:lnTo>
                    <a:pt x="6870" y="11794"/>
                  </a:lnTo>
                  <a:cubicBezTo>
                    <a:pt x="7325" y="11794"/>
                    <a:pt x="7721" y="11399"/>
                    <a:pt x="7721" y="10943"/>
                  </a:cubicBezTo>
                  <a:cubicBezTo>
                    <a:pt x="7721" y="10487"/>
                    <a:pt x="7325" y="10122"/>
                    <a:pt x="6870" y="10122"/>
                  </a:cubicBezTo>
                  <a:lnTo>
                    <a:pt x="7173" y="10122"/>
                  </a:lnTo>
                  <a:cubicBezTo>
                    <a:pt x="7690" y="10122"/>
                    <a:pt x="8085" y="9696"/>
                    <a:pt x="8085" y="9210"/>
                  </a:cubicBezTo>
                  <a:cubicBezTo>
                    <a:pt x="8085" y="8724"/>
                    <a:pt x="7690" y="8298"/>
                    <a:pt x="7173" y="8298"/>
                  </a:cubicBezTo>
                  <a:lnTo>
                    <a:pt x="7325" y="8298"/>
                  </a:lnTo>
                  <a:cubicBezTo>
                    <a:pt x="7873" y="8298"/>
                    <a:pt x="8298" y="7873"/>
                    <a:pt x="8298" y="7356"/>
                  </a:cubicBezTo>
                  <a:cubicBezTo>
                    <a:pt x="8298" y="6809"/>
                    <a:pt x="7873" y="6383"/>
                    <a:pt x="7325" y="6383"/>
                  </a:cubicBezTo>
                  <a:lnTo>
                    <a:pt x="7477" y="6383"/>
                  </a:lnTo>
                  <a:cubicBezTo>
                    <a:pt x="7541" y="6397"/>
                    <a:pt x="7604" y="6403"/>
                    <a:pt x="7663" y="6403"/>
                  </a:cubicBezTo>
                  <a:cubicBezTo>
                    <a:pt x="8144" y="6403"/>
                    <a:pt x="8481" y="5992"/>
                    <a:pt x="8481" y="5532"/>
                  </a:cubicBezTo>
                  <a:cubicBezTo>
                    <a:pt x="8481" y="4985"/>
                    <a:pt x="8025" y="4529"/>
                    <a:pt x="7477" y="4529"/>
                  </a:cubicBezTo>
                  <a:lnTo>
                    <a:pt x="3982" y="4529"/>
                  </a:lnTo>
                  <a:cubicBezTo>
                    <a:pt x="4529" y="3739"/>
                    <a:pt x="4803" y="2797"/>
                    <a:pt x="4803" y="1794"/>
                  </a:cubicBezTo>
                  <a:lnTo>
                    <a:pt x="4803" y="1307"/>
                  </a:lnTo>
                  <a:cubicBezTo>
                    <a:pt x="4803" y="578"/>
                    <a:pt x="4225" y="0"/>
                    <a:pt x="3496" y="0"/>
                  </a:cubicBezTo>
                  <a:close/>
                </a:path>
              </a:pathLst>
            </a:custGeom>
            <a:gradFill>
              <a:gsLst>
                <a:gs pos="0">
                  <a:srgbClr val="F9F8FF"/>
                </a:gs>
                <a:gs pos="100000">
                  <a:srgbClr val="F9F8FF">
                    <a:alpha val="86666"/>
                  </a:srgbClr>
                </a:gs>
              </a:gsLst>
              <a:lin ang="5400700" scaled="0"/>
            </a:gradFill>
            <a:ln>
              <a:noFill/>
            </a:ln>
            <a:effectLst>
              <a:outerShdw blurRad="57150" dist="38100" dir="5400000" algn="bl" rotWithShape="0">
                <a:srgbClr val="17336B">
                  <a:alpha val="1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50"/>
            <p:cNvSpPr/>
            <p:nvPr/>
          </p:nvSpPr>
          <p:spPr>
            <a:xfrm>
              <a:off x="7878613" y="1426650"/>
              <a:ext cx="80575" cy="190775"/>
            </a:xfrm>
            <a:custGeom>
              <a:avLst/>
              <a:gdLst/>
              <a:ahLst/>
              <a:cxnLst/>
              <a:rect l="l" t="t" r="r" b="b"/>
              <a:pathLst>
                <a:path w="3223" h="7631" extrusionOk="0">
                  <a:moveTo>
                    <a:pt x="487" y="1"/>
                  </a:moveTo>
                  <a:cubicBezTo>
                    <a:pt x="244" y="1"/>
                    <a:pt x="1" y="244"/>
                    <a:pt x="1" y="518"/>
                  </a:cubicBezTo>
                  <a:lnTo>
                    <a:pt x="1" y="7113"/>
                  </a:lnTo>
                  <a:cubicBezTo>
                    <a:pt x="1" y="7387"/>
                    <a:pt x="244" y="7630"/>
                    <a:pt x="487" y="7630"/>
                  </a:cubicBezTo>
                  <a:lnTo>
                    <a:pt x="2706" y="7630"/>
                  </a:lnTo>
                  <a:cubicBezTo>
                    <a:pt x="3010" y="7630"/>
                    <a:pt x="3223" y="7387"/>
                    <a:pt x="3192" y="7113"/>
                  </a:cubicBezTo>
                  <a:lnTo>
                    <a:pt x="3192" y="518"/>
                  </a:lnTo>
                  <a:cubicBezTo>
                    <a:pt x="3192" y="244"/>
                    <a:pt x="2979" y="1"/>
                    <a:pt x="2706" y="1"/>
                  </a:cubicBezTo>
                  <a:close/>
                </a:path>
              </a:pathLst>
            </a:custGeom>
            <a:gradFill>
              <a:gsLst>
                <a:gs pos="0">
                  <a:srgbClr val="F9F8FF"/>
                </a:gs>
                <a:gs pos="100000">
                  <a:srgbClr val="F9F8FF">
                    <a:alpha val="86666"/>
                  </a:srgbClr>
                </a:gs>
              </a:gsLst>
              <a:lin ang="5400700" scaled="0"/>
            </a:gradFill>
            <a:ln>
              <a:noFill/>
            </a:ln>
            <a:effectLst>
              <a:outerShdw blurRad="57150" dist="19050" dir="5400000" algn="bl" rotWithShape="0">
                <a:srgbClr val="17336B">
                  <a:alpha val="16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6" name="Google Shape;946;p50"/>
          <p:cNvGrpSpPr/>
          <p:nvPr/>
        </p:nvGrpSpPr>
        <p:grpSpPr>
          <a:xfrm>
            <a:off x="6677944" y="2282183"/>
            <a:ext cx="873426" cy="743263"/>
            <a:chOff x="1150100" y="2672675"/>
            <a:chExt cx="1076178" cy="835033"/>
          </a:xfrm>
        </p:grpSpPr>
        <p:sp>
          <p:nvSpPr>
            <p:cNvPr id="947" name="Google Shape;947;p50"/>
            <p:cNvSpPr/>
            <p:nvPr/>
          </p:nvSpPr>
          <p:spPr>
            <a:xfrm>
              <a:off x="1150100" y="2672675"/>
              <a:ext cx="1076178" cy="835033"/>
            </a:xfrm>
            <a:custGeom>
              <a:avLst/>
              <a:gdLst/>
              <a:ahLst/>
              <a:cxnLst/>
              <a:rect l="l" t="t" r="r" b="b"/>
              <a:pathLst>
                <a:path w="28300" h="28299" extrusionOk="0">
                  <a:moveTo>
                    <a:pt x="25260" y="28298"/>
                  </a:moveTo>
                  <a:lnTo>
                    <a:pt x="3040" y="28298"/>
                  </a:lnTo>
                  <a:cubicBezTo>
                    <a:pt x="1369" y="28298"/>
                    <a:pt x="1" y="26931"/>
                    <a:pt x="1" y="25259"/>
                  </a:cubicBezTo>
                  <a:lnTo>
                    <a:pt x="1" y="3040"/>
                  </a:lnTo>
                  <a:cubicBezTo>
                    <a:pt x="1" y="1368"/>
                    <a:pt x="1369" y="0"/>
                    <a:pt x="3040" y="0"/>
                  </a:cubicBezTo>
                  <a:lnTo>
                    <a:pt x="25260" y="0"/>
                  </a:lnTo>
                  <a:cubicBezTo>
                    <a:pt x="26931" y="0"/>
                    <a:pt x="28299" y="1368"/>
                    <a:pt x="28299" y="3040"/>
                  </a:cubicBezTo>
                  <a:lnTo>
                    <a:pt x="28299" y="25259"/>
                  </a:lnTo>
                  <a:cubicBezTo>
                    <a:pt x="28299" y="26931"/>
                    <a:pt x="26931" y="28298"/>
                    <a:pt x="25260" y="28298"/>
                  </a:cubicBezTo>
                  <a:close/>
                </a:path>
              </a:pathLst>
            </a:custGeom>
            <a:solidFill>
              <a:srgbClr val="81EEEB"/>
            </a:solidFill>
            <a:ln>
              <a:noFill/>
            </a:ln>
            <a:effectLst>
              <a:outerShdw blurRad="71438" dist="47625" dir="5400000" algn="bl" rotWithShape="0">
                <a:srgbClr val="17336B">
                  <a:alpha val="18000"/>
                </a:srgbClr>
              </a:outerShdw>
              <a:reflection stA="5000" endPos="28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8" name="Google Shape;948;p50"/>
            <p:cNvGrpSpPr/>
            <p:nvPr/>
          </p:nvGrpSpPr>
          <p:grpSpPr>
            <a:xfrm>
              <a:off x="1399112" y="2789445"/>
              <a:ext cx="622391" cy="623829"/>
              <a:chOff x="5096713" y="3964200"/>
              <a:chExt cx="324500" cy="325250"/>
            </a:xfrm>
          </p:grpSpPr>
          <p:sp>
            <p:nvSpPr>
              <p:cNvPr id="949" name="Google Shape;949;p50"/>
              <p:cNvSpPr/>
              <p:nvPr/>
            </p:nvSpPr>
            <p:spPr>
              <a:xfrm>
                <a:off x="5096713" y="3964200"/>
                <a:ext cx="324500" cy="325250"/>
              </a:xfrm>
              <a:custGeom>
                <a:avLst/>
                <a:gdLst/>
                <a:ahLst/>
                <a:cxnLst/>
                <a:rect l="l" t="t" r="r" b="b"/>
                <a:pathLst>
                  <a:path w="12980" h="13010" extrusionOk="0">
                    <a:moveTo>
                      <a:pt x="6445" y="699"/>
                    </a:moveTo>
                    <a:cubicBezTo>
                      <a:pt x="9636" y="699"/>
                      <a:pt x="12250" y="3313"/>
                      <a:pt x="12250" y="6505"/>
                    </a:cubicBezTo>
                    <a:cubicBezTo>
                      <a:pt x="12250" y="9697"/>
                      <a:pt x="9667" y="12311"/>
                      <a:pt x="6445" y="12311"/>
                    </a:cubicBezTo>
                    <a:cubicBezTo>
                      <a:pt x="3253" y="12311"/>
                      <a:pt x="639" y="9727"/>
                      <a:pt x="639" y="6505"/>
                    </a:cubicBezTo>
                    <a:cubicBezTo>
                      <a:pt x="639" y="3313"/>
                      <a:pt x="3253" y="699"/>
                      <a:pt x="6445" y="699"/>
                    </a:cubicBezTo>
                    <a:close/>
                    <a:moveTo>
                      <a:pt x="6475" y="0"/>
                    </a:moveTo>
                    <a:cubicBezTo>
                      <a:pt x="2919" y="0"/>
                      <a:pt x="1" y="2949"/>
                      <a:pt x="1" y="6505"/>
                    </a:cubicBezTo>
                    <a:cubicBezTo>
                      <a:pt x="1" y="10092"/>
                      <a:pt x="2888" y="13010"/>
                      <a:pt x="6475" y="13010"/>
                    </a:cubicBezTo>
                    <a:cubicBezTo>
                      <a:pt x="10062" y="13010"/>
                      <a:pt x="12980" y="10092"/>
                      <a:pt x="12980" y="6505"/>
                    </a:cubicBezTo>
                    <a:cubicBezTo>
                      <a:pt x="12980" y="2949"/>
                      <a:pt x="10062" y="0"/>
                      <a:pt x="6475" y="0"/>
                    </a:cubicBezTo>
                    <a:close/>
                  </a:path>
                </a:pathLst>
              </a:custGeom>
              <a:solidFill>
                <a:srgbClr val="F9F8FF"/>
              </a:solidFill>
              <a:ln>
                <a:noFill/>
              </a:ln>
              <a:effectLst>
                <a:outerShdw blurRad="57150" dist="57150" dir="5400000" algn="bl" rotWithShape="0">
                  <a:srgbClr val="17336B">
                    <a:alpha val="16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50"/>
              <p:cNvSpPr/>
              <p:nvPr/>
            </p:nvSpPr>
            <p:spPr>
              <a:xfrm>
                <a:off x="5185638" y="3964200"/>
                <a:ext cx="144400" cy="325250"/>
              </a:xfrm>
              <a:custGeom>
                <a:avLst/>
                <a:gdLst/>
                <a:ahLst/>
                <a:cxnLst/>
                <a:rect l="l" t="t" r="r" b="b"/>
                <a:pathLst>
                  <a:path w="5776" h="13010" extrusionOk="0">
                    <a:moveTo>
                      <a:pt x="2888" y="699"/>
                    </a:moveTo>
                    <a:cubicBezTo>
                      <a:pt x="3952" y="699"/>
                      <a:pt x="5137" y="3101"/>
                      <a:pt x="5137" y="6505"/>
                    </a:cubicBezTo>
                    <a:cubicBezTo>
                      <a:pt x="5137" y="9940"/>
                      <a:pt x="3952" y="12311"/>
                      <a:pt x="2888" y="12311"/>
                    </a:cubicBezTo>
                    <a:cubicBezTo>
                      <a:pt x="1824" y="12311"/>
                      <a:pt x="638" y="9940"/>
                      <a:pt x="638" y="6505"/>
                    </a:cubicBezTo>
                    <a:cubicBezTo>
                      <a:pt x="638" y="3101"/>
                      <a:pt x="1824" y="699"/>
                      <a:pt x="2888" y="699"/>
                    </a:cubicBezTo>
                    <a:close/>
                    <a:moveTo>
                      <a:pt x="2888" y="0"/>
                    </a:moveTo>
                    <a:cubicBezTo>
                      <a:pt x="1307" y="0"/>
                      <a:pt x="0" y="2857"/>
                      <a:pt x="0" y="6505"/>
                    </a:cubicBezTo>
                    <a:cubicBezTo>
                      <a:pt x="0" y="10152"/>
                      <a:pt x="1307" y="13010"/>
                      <a:pt x="2888" y="13010"/>
                    </a:cubicBezTo>
                    <a:cubicBezTo>
                      <a:pt x="4499" y="13010"/>
                      <a:pt x="5775" y="10152"/>
                      <a:pt x="5775" y="6505"/>
                    </a:cubicBezTo>
                    <a:cubicBezTo>
                      <a:pt x="5775" y="2857"/>
                      <a:pt x="4529" y="0"/>
                      <a:pt x="2888" y="0"/>
                    </a:cubicBezTo>
                    <a:close/>
                  </a:path>
                </a:pathLst>
              </a:custGeom>
              <a:solidFill>
                <a:srgbClr val="F9F8FF"/>
              </a:solidFill>
              <a:ln>
                <a:noFill/>
              </a:ln>
              <a:effectLst>
                <a:outerShdw blurRad="57150" dist="57150" dir="5400000" algn="bl" rotWithShape="0">
                  <a:srgbClr val="17336B">
                    <a:alpha val="16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50"/>
              <p:cNvSpPr/>
              <p:nvPr/>
            </p:nvSpPr>
            <p:spPr>
              <a:xfrm>
                <a:off x="5104313" y="4119225"/>
                <a:ext cx="307800" cy="15975"/>
              </a:xfrm>
              <a:custGeom>
                <a:avLst/>
                <a:gdLst/>
                <a:ahLst/>
                <a:cxnLst/>
                <a:rect l="l" t="t" r="r" b="b"/>
                <a:pathLst>
                  <a:path w="12312" h="639" extrusionOk="0">
                    <a:moveTo>
                      <a:pt x="1" y="0"/>
                    </a:moveTo>
                    <a:lnTo>
                      <a:pt x="1" y="638"/>
                    </a:lnTo>
                    <a:lnTo>
                      <a:pt x="12311" y="638"/>
                    </a:lnTo>
                    <a:lnTo>
                      <a:pt x="12311" y="0"/>
                    </a:lnTo>
                    <a:close/>
                  </a:path>
                </a:pathLst>
              </a:custGeom>
              <a:solidFill>
                <a:srgbClr val="F9F8FF"/>
              </a:solidFill>
              <a:ln>
                <a:noFill/>
              </a:ln>
              <a:effectLst>
                <a:outerShdw blurRad="57150" dist="57150" dir="5400000" algn="bl" rotWithShape="0">
                  <a:srgbClr val="17336B">
                    <a:alpha val="16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50"/>
              <p:cNvSpPr/>
              <p:nvPr/>
            </p:nvSpPr>
            <p:spPr>
              <a:xfrm>
                <a:off x="5136238" y="4023475"/>
                <a:ext cx="243200" cy="43325"/>
              </a:xfrm>
              <a:custGeom>
                <a:avLst/>
                <a:gdLst/>
                <a:ahLst/>
                <a:cxnLst/>
                <a:rect l="l" t="t" r="r" b="b"/>
                <a:pathLst>
                  <a:path w="9728" h="1733" extrusionOk="0">
                    <a:moveTo>
                      <a:pt x="456" y="0"/>
                    </a:moveTo>
                    <a:lnTo>
                      <a:pt x="0" y="456"/>
                    </a:lnTo>
                    <a:cubicBezTo>
                      <a:pt x="31" y="486"/>
                      <a:pt x="1307" y="1733"/>
                      <a:pt x="4864" y="1733"/>
                    </a:cubicBezTo>
                    <a:cubicBezTo>
                      <a:pt x="8420" y="1733"/>
                      <a:pt x="9697" y="486"/>
                      <a:pt x="9727" y="456"/>
                    </a:cubicBezTo>
                    <a:lnTo>
                      <a:pt x="9271" y="0"/>
                    </a:lnTo>
                    <a:cubicBezTo>
                      <a:pt x="9271" y="0"/>
                      <a:pt x="8147" y="1094"/>
                      <a:pt x="4864" y="1094"/>
                    </a:cubicBezTo>
                    <a:cubicBezTo>
                      <a:pt x="1581" y="1094"/>
                      <a:pt x="456" y="0"/>
                      <a:pt x="456" y="0"/>
                    </a:cubicBezTo>
                    <a:close/>
                  </a:path>
                </a:pathLst>
              </a:custGeom>
              <a:solidFill>
                <a:srgbClr val="F9F8FF"/>
              </a:solidFill>
              <a:ln>
                <a:noFill/>
              </a:ln>
              <a:effectLst>
                <a:outerShdw blurRad="57150" dist="57150" dir="5400000" algn="bl" rotWithShape="0">
                  <a:srgbClr val="17336B">
                    <a:alpha val="16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50"/>
              <p:cNvSpPr/>
              <p:nvPr/>
            </p:nvSpPr>
            <p:spPr>
              <a:xfrm>
                <a:off x="5136238" y="4187600"/>
                <a:ext cx="243200" cy="44100"/>
              </a:xfrm>
              <a:custGeom>
                <a:avLst/>
                <a:gdLst/>
                <a:ahLst/>
                <a:cxnLst/>
                <a:rect l="l" t="t" r="r" b="b"/>
                <a:pathLst>
                  <a:path w="9728" h="1764" extrusionOk="0">
                    <a:moveTo>
                      <a:pt x="4864" y="1"/>
                    </a:moveTo>
                    <a:cubicBezTo>
                      <a:pt x="1277" y="1"/>
                      <a:pt x="31" y="1247"/>
                      <a:pt x="0" y="1308"/>
                    </a:cubicBezTo>
                    <a:lnTo>
                      <a:pt x="456" y="1764"/>
                    </a:lnTo>
                    <a:cubicBezTo>
                      <a:pt x="456" y="1764"/>
                      <a:pt x="1581" y="639"/>
                      <a:pt x="4864" y="639"/>
                    </a:cubicBezTo>
                    <a:cubicBezTo>
                      <a:pt x="8147" y="639"/>
                      <a:pt x="9271" y="1764"/>
                      <a:pt x="9271" y="1764"/>
                    </a:cubicBezTo>
                    <a:lnTo>
                      <a:pt x="9727" y="1308"/>
                    </a:lnTo>
                    <a:cubicBezTo>
                      <a:pt x="9697" y="1247"/>
                      <a:pt x="8450" y="1"/>
                      <a:pt x="4864" y="1"/>
                    </a:cubicBezTo>
                    <a:close/>
                  </a:path>
                </a:pathLst>
              </a:custGeom>
              <a:solidFill>
                <a:srgbClr val="F9F8FF"/>
              </a:solidFill>
              <a:ln>
                <a:noFill/>
              </a:ln>
              <a:effectLst>
                <a:outerShdw blurRad="57150" dist="57150" dir="5400000" algn="bl" rotWithShape="0">
                  <a:srgbClr val="17336B">
                    <a:alpha val="16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54" name="Google Shape;954;p50"/>
          <p:cNvGrpSpPr/>
          <p:nvPr/>
        </p:nvGrpSpPr>
        <p:grpSpPr>
          <a:xfrm>
            <a:off x="7049760" y="2960874"/>
            <a:ext cx="615902" cy="286220"/>
            <a:chOff x="5021875" y="2898100"/>
            <a:chExt cx="622375" cy="263700"/>
          </a:xfrm>
        </p:grpSpPr>
        <p:sp>
          <p:nvSpPr>
            <p:cNvPr id="955" name="Google Shape;955;p50"/>
            <p:cNvSpPr/>
            <p:nvPr/>
          </p:nvSpPr>
          <p:spPr>
            <a:xfrm>
              <a:off x="5021875" y="2976375"/>
              <a:ext cx="622375" cy="185425"/>
            </a:xfrm>
            <a:custGeom>
              <a:avLst/>
              <a:gdLst/>
              <a:ahLst/>
              <a:cxnLst/>
              <a:rect l="l" t="t" r="r" b="b"/>
              <a:pathLst>
                <a:path w="24895" h="7417" extrusionOk="0">
                  <a:moveTo>
                    <a:pt x="0" y="0"/>
                  </a:moveTo>
                  <a:lnTo>
                    <a:pt x="0" y="5988"/>
                  </a:lnTo>
                  <a:cubicBezTo>
                    <a:pt x="0" y="6779"/>
                    <a:pt x="669" y="7417"/>
                    <a:pt x="1459" y="7417"/>
                  </a:cubicBezTo>
                  <a:lnTo>
                    <a:pt x="23466" y="7417"/>
                  </a:lnTo>
                  <a:cubicBezTo>
                    <a:pt x="24256" y="7417"/>
                    <a:pt x="24894" y="6748"/>
                    <a:pt x="24894" y="5988"/>
                  </a:cubicBezTo>
                  <a:lnTo>
                    <a:pt x="24894" y="0"/>
                  </a:lnTo>
                  <a:close/>
                </a:path>
              </a:pathLst>
            </a:custGeom>
            <a:gradFill>
              <a:gsLst>
                <a:gs pos="0">
                  <a:srgbClr val="F9F8FF"/>
                </a:gs>
                <a:gs pos="100000">
                  <a:srgbClr val="F9F8FF">
                    <a:alpha val="86666"/>
                  </a:srgbClr>
                </a:gs>
              </a:gsLst>
              <a:lin ang="5400700" scaled="0"/>
            </a:gradFill>
            <a:ln>
              <a:noFill/>
            </a:ln>
            <a:effectLst>
              <a:outerShdw blurRad="57150" dist="57150" dir="5400000" algn="bl" rotWithShape="0">
                <a:srgbClr val="17336B">
                  <a:alpha val="16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50"/>
            <p:cNvSpPr/>
            <p:nvPr/>
          </p:nvSpPr>
          <p:spPr>
            <a:xfrm>
              <a:off x="5021875" y="2898100"/>
              <a:ext cx="622375" cy="77525"/>
            </a:xfrm>
            <a:custGeom>
              <a:avLst/>
              <a:gdLst/>
              <a:ahLst/>
              <a:cxnLst/>
              <a:rect l="l" t="t" r="r" b="b"/>
              <a:pathLst>
                <a:path w="24895" h="3101" extrusionOk="0">
                  <a:moveTo>
                    <a:pt x="1459" y="1"/>
                  </a:moveTo>
                  <a:cubicBezTo>
                    <a:pt x="669" y="1"/>
                    <a:pt x="0" y="639"/>
                    <a:pt x="0" y="1429"/>
                  </a:cubicBezTo>
                  <a:lnTo>
                    <a:pt x="0" y="3101"/>
                  </a:lnTo>
                  <a:lnTo>
                    <a:pt x="24894" y="3101"/>
                  </a:lnTo>
                  <a:lnTo>
                    <a:pt x="24894" y="1429"/>
                  </a:lnTo>
                  <a:cubicBezTo>
                    <a:pt x="24894" y="639"/>
                    <a:pt x="24256" y="1"/>
                    <a:pt x="23466" y="1"/>
                  </a:cubicBezTo>
                  <a:close/>
                </a:path>
              </a:pathLst>
            </a:custGeom>
            <a:solidFill>
              <a:srgbClr val="66BEE9"/>
            </a:solidFill>
            <a:ln w="9525" cap="flat" cmpd="sng">
              <a:solidFill>
                <a:srgbClr val="D2D6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50"/>
            <p:cNvSpPr/>
            <p:nvPr/>
          </p:nvSpPr>
          <p:spPr>
            <a:xfrm>
              <a:off x="5069750" y="2922425"/>
              <a:ext cx="24325" cy="25100"/>
            </a:xfrm>
            <a:custGeom>
              <a:avLst/>
              <a:gdLst/>
              <a:ahLst/>
              <a:cxnLst/>
              <a:rect l="l" t="t" r="r" b="b"/>
              <a:pathLst>
                <a:path w="973" h="1004" extrusionOk="0">
                  <a:moveTo>
                    <a:pt x="487" y="0"/>
                  </a:moveTo>
                  <a:cubicBezTo>
                    <a:pt x="213" y="0"/>
                    <a:pt x="0" y="243"/>
                    <a:pt x="0" y="487"/>
                  </a:cubicBezTo>
                  <a:cubicBezTo>
                    <a:pt x="0" y="760"/>
                    <a:pt x="213" y="1003"/>
                    <a:pt x="487" y="1003"/>
                  </a:cubicBezTo>
                  <a:cubicBezTo>
                    <a:pt x="760" y="1003"/>
                    <a:pt x="973" y="760"/>
                    <a:pt x="973" y="487"/>
                  </a:cubicBezTo>
                  <a:cubicBezTo>
                    <a:pt x="973" y="243"/>
                    <a:pt x="760" y="0"/>
                    <a:pt x="487" y="0"/>
                  </a:cubicBezTo>
                  <a:close/>
                </a:path>
              </a:pathLst>
            </a:custGeom>
            <a:solidFill>
              <a:srgbClr val="FFC3D0"/>
            </a:solidFill>
            <a:ln>
              <a:noFill/>
            </a:ln>
            <a:effectLst>
              <a:outerShdw blurRad="57150" dist="28575" dir="5400000" algn="bl" rotWithShape="0">
                <a:srgbClr val="17336B">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50"/>
            <p:cNvSpPr/>
            <p:nvPr/>
          </p:nvSpPr>
          <p:spPr>
            <a:xfrm>
              <a:off x="5122925" y="2922425"/>
              <a:ext cx="24350" cy="25100"/>
            </a:xfrm>
            <a:custGeom>
              <a:avLst/>
              <a:gdLst/>
              <a:ahLst/>
              <a:cxnLst/>
              <a:rect l="l" t="t" r="r" b="b"/>
              <a:pathLst>
                <a:path w="974" h="1004" extrusionOk="0">
                  <a:moveTo>
                    <a:pt x="487" y="0"/>
                  </a:moveTo>
                  <a:cubicBezTo>
                    <a:pt x="214" y="0"/>
                    <a:pt x="1" y="243"/>
                    <a:pt x="1" y="487"/>
                  </a:cubicBezTo>
                  <a:cubicBezTo>
                    <a:pt x="1" y="760"/>
                    <a:pt x="214" y="1003"/>
                    <a:pt x="487" y="1003"/>
                  </a:cubicBezTo>
                  <a:cubicBezTo>
                    <a:pt x="761" y="1003"/>
                    <a:pt x="974" y="760"/>
                    <a:pt x="974" y="487"/>
                  </a:cubicBezTo>
                  <a:cubicBezTo>
                    <a:pt x="974" y="243"/>
                    <a:pt x="791" y="0"/>
                    <a:pt x="487" y="0"/>
                  </a:cubicBezTo>
                  <a:close/>
                </a:path>
              </a:pathLst>
            </a:custGeom>
            <a:solidFill>
              <a:srgbClr val="F5D79B"/>
            </a:solidFill>
            <a:ln>
              <a:noFill/>
            </a:ln>
            <a:effectLst>
              <a:outerShdw blurRad="57150" dist="28575" dir="5400000" algn="bl" rotWithShape="0">
                <a:srgbClr val="17336B">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50"/>
            <p:cNvSpPr/>
            <p:nvPr/>
          </p:nvSpPr>
          <p:spPr>
            <a:xfrm>
              <a:off x="5176875" y="2922425"/>
              <a:ext cx="24350" cy="25100"/>
            </a:xfrm>
            <a:custGeom>
              <a:avLst/>
              <a:gdLst/>
              <a:ahLst/>
              <a:cxnLst/>
              <a:rect l="l" t="t" r="r" b="b"/>
              <a:pathLst>
                <a:path w="974" h="1004" extrusionOk="0">
                  <a:moveTo>
                    <a:pt x="487" y="0"/>
                  </a:moveTo>
                  <a:cubicBezTo>
                    <a:pt x="214" y="0"/>
                    <a:pt x="1" y="243"/>
                    <a:pt x="1" y="487"/>
                  </a:cubicBezTo>
                  <a:cubicBezTo>
                    <a:pt x="1" y="760"/>
                    <a:pt x="214" y="1003"/>
                    <a:pt x="487" y="1003"/>
                  </a:cubicBezTo>
                  <a:cubicBezTo>
                    <a:pt x="761" y="1003"/>
                    <a:pt x="974" y="760"/>
                    <a:pt x="974" y="487"/>
                  </a:cubicBezTo>
                  <a:cubicBezTo>
                    <a:pt x="974" y="243"/>
                    <a:pt x="761" y="0"/>
                    <a:pt x="487" y="0"/>
                  </a:cubicBezTo>
                  <a:close/>
                </a:path>
              </a:pathLst>
            </a:custGeom>
            <a:solidFill>
              <a:srgbClr val="6AEBE7"/>
            </a:solidFill>
            <a:ln>
              <a:noFill/>
            </a:ln>
            <a:effectLst>
              <a:outerShdw blurRad="57150" dist="28575" dir="5400000" algn="bl" rotWithShape="0">
                <a:srgbClr val="17336B">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50"/>
            <p:cNvSpPr/>
            <p:nvPr/>
          </p:nvSpPr>
          <p:spPr>
            <a:xfrm>
              <a:off x="5088750" y="3020450"/>
              <a:ext cx="95000" cy="95000"/>
            </a:xfrm>
            <a:custGeom>
              <a:avLst/>
              <a:gdLst/>
              <a:ahLst/>
              <a:cxnLst/>
              <a:rect l="l" t="t" r="r" b="b"/>
              <a:pathLst>
                <a:path w="3800" h="3800" extrusionOk="0">
                  <a:moveTo>
                    <a:pt x="1885" y="0"/>
                  </a:moveTo>
                  <a:cubicBezTo>
                    <a:pt x="821" y="0"/>
                    <a:pt x="0" y="821"/>
                    <a:pt x="0" y="1885"/>
                  </a:cubicBezTo>
                  <a:cubicBezTo>
                    <a:pt x="0" y="2949"/>
                    <a:pt x="821" y="3800"/>
                    <a:pt x="1885" y="3800"/>
                  </a:cubicBezTo>
                  <a:cubicBezTo>
                    <a:pt x="2948" y="3800"/>
                    <a:pt x="3800" y="2949"/>
                    <a:pt x="3800" y="1885"/>
                  </a:cubicBezTo>
                  <a:cubicBezTo>
                    <a:pt x="3800" y="821"/>
                    <a:pt x="2918" y="0"/>
                    <a:pt x="1885" y="0"/>
                  </a:cubicBezTo>
                  <a:close/>
                </a:path>
              </a:pathLst>
            </a:custGeom>
            <a:solidFill>
              <a:srgbClr val="FFD65F"/>
            </a:solidFill>
            <a:ln>
              <a:noFill/>
            </a:ln>
            <a:effectLst>
              <a:outerShdw blurRad="85725" dist="19050" dir="5400000" algn="bl" rotWithShape="0">
                <a:srgbClr val="17336B">
                  <a:alpha val="1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50"/>
            <p:cNvSpPr/>
            <p:nvPr/>
          </p:nvSpPr>
          <p:spPr>
            <a:xfrm>
              <a:off x="5225525" y="3031850"/>
              <a:ext cx="335125" cy="22825"/>
            </a:xfrm>
            <a:custGeom>
              <a:avLst/>
              <a:gdLst/>
              <a:ahLst/>
              <a:cxnLst/>
              <a:rect l="l" t="t" r="r" b="b"/>
              <a:pathLst>
                <a:path w="13405" h="913" extrusionOk="0">
                  <a:moveTo>
                    <a:pt x="426" y="0"/>
                  </a:moveTo>
                  <a:cubicBezTo>
                    <a:pt x="183" y="0"/>
                    <a:pt x="0" y="183"/>
                    <a:pt x="0" y="426"/>
                  </a:cubicBezTo>
                  <a:lnTo>
                    <a:pt x="0" y="487"/>
                  </a:lnTo>
                  <a:cubicBezTo>
                    <a:pt x="0" y="730"/>
                    <a:pt x="183" y="912"/>
                    <a:pt x="426" y="912"/>
                  </a:cubicBezTo>
                  <a:lnTo>
                    <a:pt x="12979" y="912"/>
                  </a:lnTo>
                  <a:cubicBezTo>
                    <a:pt x="13222" y="912"/>
                    <a:pt x="13405" y="730"/>
                    <a:pt x="13405" y="487"/>
                  </a:cubicBezTo>
                  <a:lnTo>
                    <a:pt x="13405" y="426"/>
                  </a:lnTo>
                  <a:cubicBezTo>
                    <a:pt x="13405" y="183"/>
                    <a:pt x="13222" y="0"/>
                    <a:pt x="12979" y="0"/>
                  </a:cubicBezTo>
                  <a:close/>
                </a:path>
              </a:pathLst>
            </a:custGeom>
            <a:solidFill>
              <a:srgbClr val="66BEE9"/>
            </a:solidFill>
            <a:ln>
              <a:noFill/>
            </a:ln>
            <a:effectLst>
              <a:outerShdw blurRad="85725" dist="19050" dir="5400000" algn="bl" rotWithShape="0">
                <a:srgbClr val="17336B">
                  <a:alpha val="1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50"/>
            <p:cNvSpPr/>
            <p:nvPr/>
          </p:nvSpPr>
          <p:spPr>
            <a:xfrm>
              <a:off x="5225525" y="3086550"/>
              <a:ext cx="186950" cy="22825"/>
            </a:xfrm>
            <a:custGeom>
              <a:avLst/>
              <a:gdLst/>
              <a:ahLst/>
              <a:cxnLst/>
              <a:rect l="l" t="t" r="r" b="b"/>
              <a:pathLst>
                <a:path w="7478" h="913" extrusionOk="0">
                  <a:moveTo>
                    <a:pt x="426" y="1"/>
                  </a:moveTo>
                  <a:cubicBezTo>
                    <a:pt x="183" y="1"/>
                    <a:pt x="0" y="183"/>
                    <a:pt x="0" y="426"/>
                  </a:cubicBezTo>
                  <a:lnTo>
                    <a:pt x="0" y="517"/>
                  </a:lnTo>
                  <a:cubicBezTo>
                    <a:pt x="0" y="730"/>
                    <a:pt x="183" y="913"/>
                    <a:pt x="426" y="913"/>
                  </a:cubicBezTo>
                  <a:lnTo>
                    <a:pt x="7052" y="913"/>
                  </a:lnTo>
                  <a:cubicBezTo>
                    <a:pt x="7295" y="913"/>
                    <a:pt x="7478" y="730"/>
                    <a:pt x="7478" y="517"/>
                  </a:cubicBezTo>
                  <a:lnTo>
                    <a:pt x="7478" y="426"/>
                  </a:lnTo>
                  <a:cubicBezTo>
                    <a:pt x="7478" y="183"/>
                    <a:pt x="7295" y="1"/>
                    <a:pt x="7052" y="1"/>
                  </a:cubicBezTo>
                  <a:close/>
                </a:path>
              </a:pathLst>
            </a:custGeom>
            <a:solidFill>
              <a:srgbClr val="66BEE9"/>
            </a:solidFill>
            <a:ln>
              <a:noFill/>
            </a:ln>
            <a:effectLst>
              <a:outerShdw blurRad="85725" dist="19050" dir="5400000" algn="bl" rotWithShape="0">
                <a:srgbClr val="17336B">
                  <a:alpha val="1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50"/>
            <p:cNvSpPr/>
            <p:nvPr/>
          </p:nvSpPr>
          <p:spPr>
            <a:xfrm>
              <a:off x="5434500" y="3086550"/>
              <a:ext cx="53975" cy="22825"/>
            </a:xfrm>
            <a:custGeom>
              <a:avLst/>
              <a:gdLst/>
              <a:ahLst/>
              <a:cxnLst/>
              <a:rect l="l" t="t" r="r" b="b"/>
              <a:pathLst>
                <a:path w="2159" h="913" extrusionOk="0">
                  <a:moveTo>
                    <a:pt x="456" y="1"/>
                  </a:moveTo>
                  <a:cubicBezTo>
                    <a:pt x="183" y="1"/>
                    <a:pt x="0" y="244"/>
                    <a:pt x="0" y="457"/>
                  </a:cubicBezTo>
                  <a:cubicBezTo>
                    <a:pt x="0" y="730"/>
                    <a:pt x="213" y="913"/>
                    <a:pt x="456" y="913"/>
                  </a:cubicBezTo>
                  <a:lnTo>
                    <a:pt x="1702" y="913"/>
                  </a:lnTo>
                  <a:cubicBezTo>
                    <a:pt x="1945" y="913"/>
                    <a:pt x="2128" y="730"/>
                    <a:pt x="2158" y="457"/>
                  </a:cubicBezTo>
                  <a:cubicBezTo>
                    <a:pt x="2158" y="214"/>
                    <a:pt x="1945" y="1"/>
                    <a:pt x="1702" y="1"/>
                  </a:cubicBezTo>
                  <a:close/>
                </a:path>
              </a:pathLst>
            </a:custGeom>
            <a:solidFill>
              <a:srgbClr val="66BEE9"/>
            </a:solidFill>
            <a:ln>
              <a:noFill/>
            </a:ln>
            <a:effectLst>
              <a:outerShdw blurRad="85725" dist="19050" dir="5400000" algn="bl" rotWithShape="0">
                <a:srgbClr val="17336B">
                  <a:alpha val="1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4" name="Google Shape;964;p50"/>
          <p:cNvGrpSpPr/>
          <p:nvPr/>
        </p:nvGrpSpPr>
        <p:grpSpPr>
          <a:xfrm>
            <a:off x="5217854" y="1335649"/>
            <a:ext cx="2321599" cy="2715945"/>
            <a:chOff x="526100" y="1669525"/>
            <a:chExt cx="2686725" cy="2865525"/>
          </a:xfrm>
        </p:grpSpPr>
        <p:sp>
          <p:nvSpPr>
            <p:cNvPr id="965" name="Google Shape;965;p50"/>
            <p:cNvSpPr/>
            <p:nvPr/>
          </p:nvSpPr>
          <p:spPr>
            <a:xfrm>
              <a:off x="2856400" y="1669525"/>
              <a:ext cx="356425" cy="355650"/>
            </a:xfrm>
            <a:custGeom>
              <a:avLst/>
              <a:gdLst/>
              <a:ahLst/>
              <a:cxnLst/>
              <a:rect l="l" t="t" r="r" b="b"/>
              <a:pathLst>
                <a:path w="14257" h="14226" extrusionOk="0">
                  <a:moveTo>
                    <a:pt x="7160" y="4895"/>
                  </a:moveTo>
                  <a:cubicBezTo>
                    <a:pt x="8066" y="4895"/>
                    <a:pt x="8891" y="5467"/>
                    <a:pt x="9180" y="6383"/>
                  </a:cubicBezTo>
                  <a:cubicBezTo>
                    <a:pt x="9575" y="7508"/>
                    <a:pt x="8967" y="8724"/>
                    <a:pt x="7812" y="9119"/>
                  </a:cubicBezTo>
                  <a:cubicBezTo>
                    <a:pt x="7591" y="9191"/>
                    <a:pt x="7367" y="9225"/>
                    <a:pt x="7145" y="9225"/>
                  </a:cubicBezTo>
                  <a:cubicBezTo>
                    <a:pt x="6241" y="9225"/>
                    <a:pt x="5394" y="8655"/>
                    <a:pt x="5077" y="7751"/>
                  </a:cubicBezTo>
                  <a:cubicBezTo>
                    <a:pt x="4712" y="6596"/>
                    <a:pt x="5320" y="5380"/>
                    <a:pt x="6444" y="5016"/>
                  </a:cubicBezTo>
                  <a:cubicBezTo>
                    <a:pt x="6683" y="4934"/>
                    <a:pt x="6924" y="4895"/>
                    <a:pt x="7160" y="4895"/>
                  </a:cubicBezTo>
                  <a:close/>
                  <a:moveTo>
                    <a:pt x="6080" y="0"/>
                  </a:moveTo>
                  <a:lnTo>
                    <a:pt x="3526" y="851"/>
                  </a:lnTo>
                  <a:lnTo>
                    <a:pt x="4226" y="2827"/>
                  </a:lnTo>
                  <a:cubicBezTo>
                    <a:pt x="3830" y="3101"/>
                    <a:pt x="3526" y="3374"/>
                    <a:pt x="3222" y="3709"/>
                  </a:cubicBezTo>
                  <a:lnTo>
                    <a:pt x="1368" y="2797"/>
                  </a:lnTo>
                  <a:lnTo>
                    <a:pt x="183" y="5228"/>
                  </a:lnTo>
                  <a:lnTo>
                    <a:pt x="2037" y="6140"/>
                  </a:lnTo>
                  <a:cubicBezTo>
                    <a:pt x="1976" y="6566"/>
                    <a:pt x="1946" y="7022"/>
                    <a:pt x="1976" y="7478"/>
                  </a:cubicBezTo>
                  <a:lnTo>
                    <a:pt x="0" y="8146"/>
                  </a:lnTo>
                  <a:lnTo>
                    <a:pt x="852" y="10700"/>
                  </a:lnTo>
                  <a:lnTo>
                    <a:pt x="2827" y="10031"/>
                  </a:lnTo>
                  <a:cubicBezTo>
                    <a:pt x="3101" y="10396"/>
                    <a:pt x="3374" y="10700"/>
                    <a:pt x="3709" y="11004"/>
                  </a:cubicBezTo>
                  <a:lnTo>
                    <a:pt x="2797" y="12858"/>
                  </a:lnTo>
                  <a:lnTo>
                    <a:pt x="5229" y="14043"/>
                  </a:lnTo>
                  <a:lnTo>
                    <a:pt x="6140" y="12189"/>
                  </a:lnTo>
                  <a:cubicBezTo>
                    <a:pt x="6441" y="12232"/>
                    <a:pt x="6757" y="12275"/>
                    <a:pt x="7078" y="12275"/>
                  </a:cubicBezTo>
                  <a:cubicBezTo>
                    <a:pt x="7211" y="12275"/>
                    <a:pt x="7344" y="12268"/>
                    <a:pt x="7478" y="12250"/>
                  </a:cubicBezTo>
                  <a:lnTo>
                    <a:pt x="8147" y="14225"/>
                  </a:lnTo>
                  <a:lnTo>
                    <a:pt x="10700" y="13374"/>
                  </a:lnTo>
                  <a:lnTo>
                    <a:pt x="10031" y="11399"/>
                  </a:lnTo>
                  <a:cubicBezTo>
                    <a:pt x="10396" y="11125"/>
                    <a:pt x="10700" y="10852"/>
                    <a:pt x="11004" y="10517"/>
                  </a:cubicBezTo>
                  <a:lnTo>
                    <a:pt x="12858" y="11429"/>
                  </a:lnTo>
                  <a:lnTo>
                    <a:pt x="14043" y="8997"/>
                  </a:lnTo>
                  <a:lnTo>
                    <a:pt x="12189" y="8086"/>
                  </a:lnTo>
                  <a:cubicBezTo>
                    <a:pt x="12280" y="7660"/>
                    <a:pt x="12311" y="7204"/>
                    <a:pt x="12280" y="6748"/>
                  </a:cubicBezTo>
                  <a:lnTo>
                    <a:pt x="14256" y="6079"/>
                  </a:lnTo>
                  <a:lnTo>
                    <a:pt x="13375" y="3526"/>
                  </a:lnTo>
                  <a:lnTo>
                    <a:pt x="11399" y="4195"/>
                  </a:lnTo>
                  <a:cubicBezTo>
                    <a:pt x="11125" y="3830"/>
                    <a:pt x="10852" y="3526"/>
                    <a:pt x="10517" y="3222"/>
                  </a:cubicBezTo>
                  <a:lnTo>
                    <a:pt x="11429" y="1368"/>
                  </a:lnTo>
                  <a:lnTo>
                    <a:pt x="8998" y="183"/>
                  </a:lnTo>
                  <a:lnTo>
                    <a:pt x="8086" y="2037"/>
                  </a:lnTo>
                  <a:cubicBezTo>
                    <a:pt x="7785" y="1994"/>
                    <a:pt x="7469" y="1951"/>
                    <a:pt x="7148" y="1951"/>
                  </a:cubicBezTo>
                  <a:cubicBezTo>
                    <a:pt x="7015" y="1951"/>
                    <a:pt x="6882" y="1958"/>
                    <a:pt x="6748" y="1976"/>
                  </a:cubicBezTo>
                  <a:lnTo>
                    <a:pt x="6080" y="0"/>
                  </a:lnTo>
                  <a:close/>
                </a:path>
              </a:pathLst>
            </a:custGeom>
            <a:solidFill>
              <a:srgbClr val="E951C2"/>
            </a:solidFill>
            <a:ln>
              <a:noFill/>
            </a:ln>
            <a:effectLst>
              <a:outerShdw blurRad="57150" dist="57150" dir="5400000" algn="bl" rotWithShape="0">
                <a:srgbClr val="17336B">
                  <a:alpha val="16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50"/>
            <p:cNvSpPr/>
            <p:nvPr/>
          </p:nvSpPr>
          <p:spPr>
            <a:xfrm>
              <a:off x="526100" y="4284275"/>
              <a:ext cx="250775" cy="250775"/>
            </a:xfrm>
            <a:custGeom>
              <a:avLst/>
              <a:gdLst/>
              <a:ahLst/>
              <a:cxnLst/>
              <a:rect l="l" t="t" r="r" b="b"/>
              <a:pathLst>
                <a:path w="10031" h="10031" extrusionOk="0">
                  <a:moveTo>
                    <a:pt x="5047" y="3455"/>
                  </a:moveTo>
                  <a:cubicBezTo>
                    <a:pt x="5309" y="3455"/>
                    <a:pt x="5573" y="3526"/>
                    <a:pt x="5806" y="3678"/>
                  </a:cubicBezTo>
                  <a:cubicBezTo>
                    <a:pt x="6535" y="4134"/>
                    <a:pt x="6778" y="5046"/>
                    <a:pt x="6353" y="5775"/>
                  </a:cubicBezTo>
                  <a:cubicBezTo>
                    <a:pt x="6074" y="6254"/>
                    <a:pt x="5572" y="6523"/>
                    <a:pt x="5055" y="6523"/>
                  </a:cubicBezTo>
                  <a:cubicBezTo>
                    <a:pt x="4783" y="6523"/>
                    <a:pt x="4507" y="6449"/>
                    <a:pt x="4256" y="6292"/>
                  </a:cubicBezTo>
                  <a:cubicBezTo>
                    <a:pt x="3526" y="5897"/>
                    <a:pt x="3283" y="4924"/>
                    <a:pt x="3739" y="4225"/>
                  </a:cubicBezTo>
                  <a:cubicBezTo>
                    <a:pt x="4002" y="3739"/>
                    <a:pt x="4522" y="3455"/>
                    <a:pt x="5047" y="3455"/>
                  </a:cubicBezTo>
                  <a:close/>
                  <a:moveTo>
                    <a:pt x="4681" y="0"/>
                  </a:moveTo>
                  <a:lnTo>
                    <a:pt x="2857" y="456"/>
                  </a:lnTo>
                  <a:lnTo>
                    <a:pt x="3222" y="1854"/>
                  </a:lnTo>
                  <a:cubicBezTo>
                    <a:pt x="2979" y="2006"/>
                    <a:pt x="2705" y="2189"/>
                    <a:pt x="2462" y="2432"/>
                  </a:cubicBezTo>
                  <a:lnTo>
                    <a:pt x="1216" y="1672"/>
                  </a:lnTo>
                  <a:lnTo>
                    <a:pt x="274" y="3313"/>
                  </a:lnTo>
                  <a:lnTo>
                    <a:pt x="1520" y="4073"/>
                  </a:lnTo>
                  <a:cubicBezTo>
                    <a:pt x="1459" y="4377"/>
                    <a:pt x="1398" y="4681"/>
                    <a:pt x="1398" y="4985"/>
                  </a:cubicBezTo>
                  <a:lnTo>
                    <a:pt x="0" y="5350"/>
                  </a:lnTo>
                  <a:lnTo>
                    <a:pt x="456" y="7173"/>
                  </a:lnTo>
                  <a:lnTo>
                    <a:pt x="1854" y="6809"/>
                  </a:lnTo>
                  <a:cubicBezTo>
                    <a:pt x="2006" y="7052"/>
                    <a:pt x="2189" y="7325"/>
                    <a:pt x="2432" y="7569"/>
                  </a:cubicBezTo>
                  <a:lnTo>
                    <a:pt x="1672" y="8815"/>
                  </a:lnTo>
                  <a:lnTo>
                    <a:pt x="3313" y="9757"/>
                  </a:lnTo>
                  <a:lnTo>
                    <a:pt x="4073" y="8511"/>
                  </a:lnTo>
                  <a:cubicBezTo>
                    <a:pt x="4377" y="8572"/>
                    <a:pt x="4681" y="8632"/>
                    <a:pt x="4985" y="8632"/>
                  </a:cubicBezTo>
                  <a:lnTo>
                    <a:pt x="5350" y="10031"/>
                  </a:lnTo>
                  <a:lnTo>
                    <a:pt x="7174" y="9575"/>
                  </a:lnTo>
                  <a:lnTo>
                    <a:pt x="6809" y="8176"/>
                  </a:lnTo>
                  <a:cubicBezTo>
                    <a:pt x="7052" y="8024"/>
                    <a:pt x="7326" y="7812"/>
                    <a:pt x="7569" y="7599"/>
                  </a:cubicBezTo>
                  <a:lnTo>
                    <a:pt x="8815" y="8359"/>
                  </a:lnTo>
                  <a:lnTo>
                    <a:pt x="9757" y="6717"/>
                  </a:lnTo>
                  <a:lnTo>
                    <a:pt x="8511" y="5958"/>
                  </a:lnTo>
                  <a:cubicBezTo>
                    <a:pt x="8572" y="5654"/>
                    <a:pt x="8633" y="5350"/>
                    <a:pt x="8633" y="5046"/>
                  </a:cubicBezTo>
                  <a:lnTo>
                    <a:pt x="10031" y="4681"/>
                  </a:lnTo>
                  <a:lnTo>
                    <a:pt x="9575" y="2857"/>
                  </a:lnTo>
                  <a:lnTo>
                    <a:pt x="8177" y="3222"/>
                  </a:lnTo>
                  <a:cubicBezTo>
                    <a:pt x="8025" y="2948"/>
                    <a:pt x="7842" y="2705"/>
                    <a:pt x="7599" y="2462"/>
                  </a:cubicBezTo>
                  <a:lnTo>
                    <a:pt x="8359" y="1216"/>
                  </a:lnTo>
                  <a:lnTo>
                    <a:pt x="6718" y="274"/>
                  </a:lnTo>
                  <a:lnTo>
                    <a:pt x="5958" y="1520"/>
                  </a:lnTo>
                  <a:cubicBezTo>
                    <a:pt x="5654" y="1429"/>
                    <a:pt x="5350" y="1398"/>
                    <a:pt x="5046" y="1398"/>
                  </a:cubicBezTo>
                  <a:lnTo>
                    <a:pt x="4681" y="0"/>
                  </a:lnTo>
                  <a:close/>
                </a:path>
              </a:pathLst>
            </a:custGeom>
            <a:solidFill>
              <a:srgbClr val="17336B"/>
            </a:solidFill>
            <a:ln>
              <a:noFill/>
            </a:ln>
            <a:effectLst>
              <a:outerShdw blurRad="57150" dist="47625" dir="5400000" algn="bl" rotWithShape="0">
                <a:srgbClr val="17336B">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967" name="Google Shape;967;p50"/>
          <p:cNvPicPr preferRelativeResize="0"/>
          <p:nvPr/>
        </p:nvPicPr>
        <p:blipFill>
          <a:blip r:embed="rId3">
            <a:alphaModFix/>
          </a:blip>
          <a:stretch>
            <a:fillRect/>
          </a:stretch>
        </p:blipFill>
        <p:spPr>
          <a:xfrm>
            <a:off x="5777800" y="1780375"/>
            <a:ext cx="929901" cy="929901"/>
          </a:xfrm>
          <a:prstGeom prst="rect">
            <a:avLst/>
          </a:prstGeom>
          <a:noFill/>
          <a:ln>
            <a:noFill/>
          </a:ln>
        </p:spPr>
      </p:pic>
      <p:pic>
        <p:nvPicPr>
          <p:cNvPr id="968" name="Google Shape;968;p50"/>
          <p:cNvPicPr preferRelativeResize="0"/>
          <p:nvPr/>
        </p:nvPicPr>
        <p:blipFill>
          <a:blip r:embed="rId4">
            <a:alphaModFix/>
          </a:blip>
          <a:stretch>
            <a:fillRect/>
          </a:stretch>
        </p:blipFill>
        <p:spPr>
          <a:xfrm>
            <a:off x="47825" y="163125"/>
            <a:ext cx="955107" cy="5277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0">
              <a:schemeClr val="lt1"/>
            </a:gs>
            <a:gs pos="100000">
              <a:srgbClr val="66BEE9">
                <a:alpha val="34509"/>
              </a:srgbClr>
            </a:gs>
          </a:gsLst>
          <a:lin ang="5400700" scaled="0"/>
        </a:gradFill>
        <a:effectLst/>
      </p:bgPr>
    </p:bg>
    <p:spTree>
      <p:nvGrpSpPr>
        <p:cNvPr id="1" name="Shape 972"/>
        <p:cNvGrpSpPr/>
        <p:nvPr/>
      </p:nvGrpSpPr>
      <p:grpSpPr>
        <a:xfrm>
          <a:off x="0" y="0"/>
          <a:ext cx="0" cy="0"/>
          <a:chOff x="0" y="0"/>
          <a:chExt cx="0" cy="0"/>
        </a:xfrm>
      </p:grpSpPr>
      <p:pic>
        <p:nvPicPr>
          <p:cNvPr id="973" name="Google Shape;973;p51"/>
          <p:cNvPicPr preferRelativeResize="0"/>
          <p:nvPr/>
        </p:nvPicPr>
        <p:blipFill>
          <a:blip r:embed="rId3">
            <a:alphaModFix/>
          </a:blip>
          <a:stretch>
            <a:fillRect/>
          </a:stretch>
        </p:blipFill>
        <p:spPr>
          <a:xfrm>
            <a:off x="1244038" y="886875"/>
            <a:ext cx="6655926" cy="3626625"/>
          </a:xfrm>
          <a:prstGeom prst="rect">
            <a:avLst/>
          </a:prstGeom>
          <a:noFill/>
          <a:ln>
            <a:noFill/>
          </a:ln>
        </p:spPr>
      </p:pic>
      <p:pic>
        <p:nvPicPr>
          <p:cNvPr id="974" name="Google Shape;974;p51"/>
          <p:cNvPicPr preferRelativeResize="0"/>
          <p:nvPr/>
        </p:nvPicPr>
        <p:blipFill>
          <a:blip r:embed="rId4">
            <a:alphaModFix/>
          </a:blip>
          <a:stretch>
            <a:fillRect/>
          </a:stretch>
        </p:blipFill>
        <p:spPr>
          <a:xfrm>
            <a:off x="47825" y="163125"/>
            <a:ext cx="955107" cy="5277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a:gsLst>
            <a:gs pos="0">
              <a:schemeClr val="lt1"/>
            </a:gs>
            <a:gs pos="100000">
              <a:srgbClr val="66BEE9">
                <a:alpha val="34509"/>
              </a:srgbClr>
            </a:gs>
          </a:gsLst>
          <a:lin ang="5400700" scaled="0"/>
        </a:gradFill>
        <a:effectLst/>
      </p:bgPr>
    </p:bg>
    <p:spTree>
      <p:nvGrpSpPr>
        <p:cNvPr id="1" name="Shape 978"/>
        <p:cNvGrpSpPr/>
        <p:nvPr/>
      </p:nvGrpSpPr>
      <p:grpSpPr>
        <a:xfrm>
          <a:off x="0" y="0"/>
          <a:ext cx="0" cy="0"/>
          <a:chOff x="0" y="0"/>
          <a:chExt cx="0" cy="0"/>
        </a:xfrm>
      </p:grpSpPr>
      <p:pic>
        <p:nvPicPr>
          <p:cNvPr id="979" name="Google Shape;979;p52"/>
          <p:cNvPicPr preferRelativeResize="0"/>
          <p:nvPr/>
        </p:nvPicPr>
        <p:blipFill>
          <a:blip r:embed="rId3">
            <a:alphaModFix/>
          </a:blip>
          <a:stretch>
            <a:fillRect/>
          </a:stretch>
        </p:blipFill>
        <p:spPr>
          <a:xfrm>
            <a:off x="-623225" y="1171800"/>
            <a:ext cx="3552174" cy="3257951"/>
          </a:xfrm>
          <a:prstGeom prst="rect">
            <a:avLst/>
          </a:prstGeom>
          <a:noFill/>
          <a:ln>
            <a:noFill/>
          </a:ln>
        </p:spPr>
      </p:pic>
      <p:sp>
        <p:nvSpPr>
          <p:cNvPr id="980" name="Google Shape;980;p52"/>
          <p:cNvSpPr txBox="1"/>
          <p:nvPr/>
        </p:nvSpPr>
        <p:spPr>
          <a:xfrm>
            <a:off x="3807650" y="1987802"/>
            <a:ext cx="4284000" cy="1167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6000" b="1">
                <a:solidFill>
                  <a:srgbClr val="151038"/>
                </a:solidFill>
                <a:latin typeface="Constantia"/>
                <a:ea typeface="Constantia"/>
                <a:cs typeface="Constantia"/>
                <a:sym typeface="Constantia"/>
              </a:rPr>
              <a:t>Thanks!</a:t>
            </a:r>
            <a:endParaRPr sz="6000" b="1">
              <a:solidFill>
                <a:srgbClr val="151038"/>
              </a:solidFill>
              <a:latin typeface="Constantia"/>
              <a:ea typeface="Constantia"/>
              <a:cs typeface="Constantia"/>
              <a:sym typeface="Constantia"/>
            </a:endParaRPr>
          </a:p>
        </p:txBody>
      </p:sp>
      <p:pic>
        <p:nvPicPr>
          <p:cNvPr id="981" name="Google Shape;981;p52"/>
          <p:cNvPicPr preferRelativeResize="0"/>
          <p:nvPr/>
        </p:nvPicPr>
        <p:blipFill>
          <a:blip r:embed="rId4">
            <a:alphaModFix/>
          </a:blip>
          <a:stretch>
            <a:fillRect/>
          </a:stretch>
        </p:blipFill>
        <p:spPr>
          <a:xfrm>
            <a:off x="47825" y="163125"/>
            <a:ext cx="955107" cy="5277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chemeClr val="lt1"/>
            </a:gs>
            <a:gs pos="100000">
              <a:srgbClr val="66BEE9">
                <a:alpha val="34509"/>
              </a:srgbClr>
            </a:gs>
          </a:gsLst>
          <a:lin ang="5400700" scaled="0"/>
        </a:gradFill>
        <a:effectLst/>
      </p:bgPr>
    </p:bg>
    <p:spTree>
      <p:nvGrpSpPr>
        <p:cNvPr id="1" name="Shape 693"/>
        <p:cNvGrpSpPr/>
        <p:nvPr/>
      </p:nvGrpSpPr>
      <p:grpSpPr>
        <a:xfrm>
          <a:off x="0" y="0"/>
          <a:ext cx="0" cy="0"/>
          <a:chOff x="0" y="0"/>
          <a:chExt cx="0" cy="0"/>
        </a:xfrm>
      </p:grpSpPr>
      <p:sp>
        <p:nvSpPr>
          <p:cNvPr id="694" name="Google Shape;694;p37"/>
          <p:cNvSpPr txBox="1">
            <a:spLocks noGrp="1"/>
          </p:cNvSpPr>
          <p:nvPr>
            <p:ph type="title"/>
          </p:nvPr>
        </p:nvSpPr>
        <p:spPr>
          <a:xfrm>
            <a:off x="720000" y="692400"/>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000">
                <a:latin typeface="Amatic SC"/>
                <a:ea typeface="Amatic SC"/>
                <a:cs typeface="Amatic SC"/>
                <a:sym typeface="Amatic SC"/>
              </a:rPr>
              <a:t>Nội dung chính</a:t>
            </a:r>
            <a:endParaRPr sz="4000">
              <a:latin typeface="Amatic SC"/>
              <a:ea typeface="Amatic SC"/>
              <a:cs typeface="Amatic SC"/>
              <a:sym typeface="Amatic SC"/>
            </a:endParaRPr>
          </a:p>
        </p:txBody>
      </p:sp>
      <p:sp>
        <p:nvSpPr>
          <p:cNvPr id="695" name="Google Shape;695;p37"/>
          <p:cNvSpPr txBox="1"/>
          <p:nvPr/>
        </p:nvSpPr>
        <p:spPr>
          <a:xfrm>
            <a:off x="1272650" y="2472900"/>
            <a:ext cx="2148900" cy="527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800" b="1">
                <a:solidFill>
                  <a:srgbClr val="151038"/>
                </a:solidFill>
                <a:latin typeface="Amatic SC"/>
                <a:ea typeface="Amatic SC"/>
                <a:cs typeface="Amatic SC"/>
                <a:sym typeface="Amatic SC"/>
              </a:rPr>
              <a:t>Lý do chọn </a:t>
            </a:r>
            <a:endParaRPr sz="2800" b="1">
              <a:solidFill>
                <a:srgbClr val="151038"/>
              </a:solidFill>
              <a:latin typeface="Amatic SC"/>
              <a:ea typeface="Amatic SC"/>
              <a:cs typeface="Amatic SC"/>
              <a:sym typeface="Amatic SC"/>
            </a:endParaRPr>
          </a:p>
          <a:p>
            <a:pPr marL="0" lvl="0" indent="0" algn="ctr" rtl="0">
              <a:spcBef>
                <a:spcPts val="0"/>
              </a:spcBef>
              <a:spcAft>
                <a:spcPts val="0"/>
              </a:spcAft>
              <a:buNone/>
            </a:pPr>
            <a:r>
              <a:rPr lang="en" sz="2800" b="1">
                <a:solidFill>
                  <a:srgbClr val="151038"/>
                </a:solidFill>
                <a:latin typeface="Amatic SC"/>
                <a:ea typeface="Amatic SC"/>
                <a:cs typeface="Amatic SC"/>
                <a:sym typeface="Amatic SC"/>
              </a:rPr>
              <a:t>đề tài</a:t>
            </a:r>
            <a:endParaRPr sz="2800" b="1">
              <a:solidFill>
                <a:srgbClr val="151038"/>
              </a:solidFill>
              <a:latin typeface="Amatic SC"/>
              <a:ea typeface="Amatic SC"/>
              <a:cs typeface="Amatic SC"/>
              <a:sym typeface="Amatic SC"/>
            </a:endParaRPr>
          </a:p>
        </p:txBody>
      </p:sp>
      <p:sp>
        <p:nvSpPr>
          <p:cNvPr id="696" name="Google Shape;696;p37"/>
          <p:cNvSpPr txBox="1"/>
          <p:nvPr/>
        </p:nvSpPr>
        <p:spPr>
          <a:xfrm>
            <a:off x="1598150" y="1861397"/>
            <a:ext cx="1275300" cy="460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D264C7"/>
                </a:solidFill>
                <a:latin typeface="Rubik Medium"/>
                <a:ea typeface="Rubik Medium"/>
                <a:cs typeface="Rubik Medium"/>
                <a:sym typeface="Rubik Medium"/>
              </a:rPr>
              <a:t>01</a:t>
            </a:r>
            <a:endParaRPr sz="3000">
              <a:solidFill>
                <a:srgbClr val="D264C7"/>
              </a:solidFill>
              <a:latin typeface="Rubik Medium"/>
              <a:ea typeface="Rubik Medium"/>
              <a:cs typeface="Rubik Medium"/>
              <a:sym typeface="Rubik Medium"/>
            </a:endParaRPr>
          </a:p>
        </p:txBody>
      </p:sp>
      <p:sp>
        <p:nvSpPr>
          <p:cNvPr id="697" name="Google Shape;697;p37"/>
          <p:cNvSpPr txBox="1"/>
          <p:nvPr/>
        </p:nvSpPr>
        <p:spPr>
          <a:xfrm>
            <a:off x="4035775" y="2510700"/>
            <a:ext cx="2741100" cy="527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800" b="1">
                <a:solidFill>
                  <a:srgbClr val="151038"/>
                </a:solidFill>
                <a:latin typeface="Amatic SC"/>
                <a:ea typeface="Amatic SC"/>
                <a:cs typeface="Amatic SC"/>
                <a:sym typeface="Amatic SC"/>
              </a:rPr>
              <a:t>Các bên </a:t>
            </a:r>
            <a:endParaRPr sz="2800" b="1">
              <a:solidFill>
                <a:srgbClr val="151038"/>
              </a:solidFill>
              <a:latin typeface="Amatic SC"/>
              <a:ea typeface="Amatic SC"/>
              <a:cs typeface="Amatic SC"/>
              <a:sym typeface="Amatic SC"/>
            </a:endParaRPr>
          </a:p>
          <a:p>
            <a:pPr marL="0" lvl="0" indent="0" algn="ctr" rtl="0">
              <a:spcBef>
                <a:spcPts val="0"/>
              </a:spcBef>
              <a:spcAft>
                <a:spcPts val="0"/>
              </a:spcAft>
              <a:buNone/>
            </a:pPr>
            <a:r>
              <a:rPr lang="en" sz="2800" b="1">
                <a:solidFill>
                  <a:srgbClr val="151038"/>
                </a:solidFill>
                <a:latin typeface="Amatic SC"/>
                <a:ea typeface="Amatic SC"/>
                <a:cs typeface="Amatic SC"/>
                <a:sym typeface="Amatic SC"/>
              </a:rPr>
              <a:t>liên quan</a:t>
            </a:r>
            <a:endParaRPr sz="2800" b="1">
              <a:solidFill>
                <a:srgbClr val="151038"/>
              </a:solidFill>
              <a:latin typeface="Amatic SC"/>
              <a:ea typeface="Amatic SC"/>
              <a:cs typeface="Amatic SC"/>
              <a:sym typeface="Amatic SC"/>
            </a:endParaRPr>
          </a:p>
        </p:txBody>
      </p:sp>
      <p:sp>
        <p:nvSpPr>
          <p:cNvPr id="698" name="Google Shape;698;p37"/>
          <p:cNvSpPr txBox="1"/>
          <p:nvPr/>
        </p:nvSpPr>
        <p:spPr>
          <a:xfrm>
            <a:off x="4709952" y="1861397"/>
            <a:ext cx="1275300" cy="460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D264C7"/>
                </a:solidFill>
                <a:latin typeface="Rubik Medium"/>
                <a:ea typeface="Rubik Medium"/>
                <a:cs typeface="Rubik Medium"/>
                <a:sym typeface="Rubik Medium"/>
              </a:rPr>
              <a:t>02</a:t>
            </a:r>
            <a:endParaRPr sz="3000">
              <a:solidFill>
                <a:srgbClr val="D264C7"/>
              </a:solidFill>
              <a:latin typeface="Rubik Medium"/>
              <a:ea typeface="Rubik Medium"/>
              <a:cs typeface="Rubik Medium"/>
              <a:sym typeface="Rubik Medium"/>
            </a:endParaRPr>
          </a:p>
        </p:txBody>
      </p:sp>
      <p:sp>
        <p:nvSpPr>
          <p:cNvPr id="699" name="Google Shape;699;p37"/>
          <p:cNvSpPr txBox="1"/>
          <p:nvPr/>
        </p:nvSpPr>
        <p:spPr>
          <a:xfrm>
            <a:off x="2867122" y="3747350"/>
            <a:ext cx="1793400" cy="527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800" b="1">
                <a:solidFill>
                  <a:srgbClr val="151038"/>
                </a:solidFill>
                <a:latin typeface="Amatic SC"/>
                <a:ea typeface="Amatic SC"/>
                <a:cs typeface="Amatic SC"/>
                <a:sym typeface="Amatic SC"/>
              </a:rPr>
              <a:t>Mô tả usecase</a:t>
            </a:r>
            <a:endParaRPr sz="2800" b="1">
              <a:solidFill>
                <a:srgbClr val="151038"/>
              </a:solidFill>
              <a:latin typeface="Amatic SC"/>
              <a:ea typeface="Amatic SC"/>
              <a:cs typeface="Amatic SC"/>
              <a:sym typeface="Amatic SC"/>
            </a:endParaRPr>
          </a:p>
        </p:txBody>
      </p:sp>
      <p:sp>
        <p:nvSpPr>
          <p:cNvPr id="700" name="Google Shape;700;p37"/>
          <p:cNvSpPr txBox="1"/>
          <p:nvPr/>
        </p:nvSpPr>
        <p:spPr>
          <a:xfrm>
            <a:off x="3126171" y="3207847"/>
            <a:ext cx="1275300" cy="460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D264C7"/>
                </a:solidFill>
                <a:latin typeface="Rubik Medium"/>
                <a:ea typeface="Rubik Medium"/>
                <a:cs typeface="Rubik Medium"/>
                <a:sym typeface="Rubik Medium"/>
              </a:rPr>
              <a:t>03</a:t>
            </a:r>
            <a:endParaRPr sz="3000">
              <a:solidFill>
                <a:srgbClr val="D264C7"/>
              </a:solidFill>
              <a:latin typeface="Rubik Medium"/>
              <a:ea typeface="Rubik Medium"/>
              <a:cs typeface="Rubik Medium"/>
              <a:sym typeface="Rubik Medium"/>
            </a:endParaRPr>
          </a:p>
        </p:txBody>
      </p:sp>
      <p:sp>
        <p:nvSpPr>
          <p:cNvPr id="701" name="Google Shape;701;p37"/>
          <p:cNvSpPr txBox="1"/>
          <p:nvPr/>
        </p:nvSpPr>
        <p:spPr>
          <a:xfrm>
            <a:off x="5532766" y="3747350"/>
            <a:ext cx="2538600" cy="527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800" b="1">
                <a:solidFill>
                  <a:srgbClr val="151038"/>
                </a:solidFill>
                <a:latin typeface="Amatic SC"/>
                <a:ea typeface="Amatic SC"/>
                <a:cs typeface="Amatic SC"/>
                <a:sym typeface="Amatic SC"/>
              </a:rPr>
              <a:t>SSD</a:t>
            </a:r>
            <a:endParaRPr sz="2800" b="1">
              <a:solidFill>
                <a:srgbClr val="151038"/>
              </a:solidFill>
              <a:latin typeface="Amatic SC"/>
              <a:ea typeface="Amatic SC"/>
              <a:cs typeface="Amatic SC"/>
              <a:sym typeface="Amatic SC"/>
            </a:endParaRPr>
          </a:p>
        </p:txBody>
      </p:sp>
      <p:sp>
        <p:nvSpPr>
          <p:cNvPr id="702" name="Google Shape;702;p37"/>
          <p:cNvSpPr txBox="1"/>
          <p:nvPr/>
        </p:nvSpPr>
        <p:spPr>
          <a:xfrm>
            <a:off x="6166171" y="3289472"/>
            <a:ext cx="1275300" cy="460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D264C7"/>
                </a:solidFill>
                <a:latin typeface="Rubik Medium"/>
                <a:ea typeface="Rubik Medium"/>
                <a:cs typeface="Rubik Medium"/>
                <a:sym typeface="Rubik Medium"/>
              </a:rPr>
              <a:t>04</a:t>
            </a:r>
            <a:endParaRPr sz="3000">
              <a:solidFill>
                <a:srgbClr val="D264C7"/>
              </a:solidFill>
              <a:latin typeface="Rubik Medium"/>
              <a:ea typeface="Rubik Medium"/>
              <a:cs typeface="Rubik Medium"/>
              <a:sym typeface="Rubik Medium"/>
            </a:endParaRPr>
          </a:p>
        </p:txBody>
      </p:sp>
      <p:sp>
        <p:nvSpPr>
          <p:cNvPr id="703" name="Google Shape;703;p37"/>
          <p:cNvSpPr txBox="1"/>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sz="1300">
                <a:solidFill>
                  <a:srgbClr val="525252"/>
                </a:solidFill>
                <a:latin typeface="Rubik Light"/>
                <a:ea typeface="Rubik Light"/>
                <a:cs typeface="Rubik Light"/>
                <a:sym typeface="Rubik Light"/>
              </a:rPr>
              <a:t>2</a:t>
            </a:fld>
            <a:endParaRPr sz="1300">
              <a:solidFill>
                <a:srgbClr val="525252"/>
              </a:solidFill>
              <a:latin typeface="Rubik Light"/>
              <a:ea typeface="Rubik Light"/>
              <a:cs typeface="Rubik Light"/>
              <a:sym typeface="Rubik Light"/>
            </a:endParaRPr>
          </a:p>
        </p:txBody>
      </p:sp>
      <p:pic>
        <p:nvPicPr>
          <p:cNvPr id="704" name="Google Shape;704;p37"/>
          <p:cNvPicPr preferRelativeResize="0"/>
          <p:nvPr/>
        </p:nvPicPr>
        <p:blipFill>
          <a:blip r:embed="rId3">
            <a:alphaModFix/>
          </a:blip>
          <a:stretch>
            <a:fillRect/>
          </a:stretch>
        </p:blipFill>
        <p:spPr>
          <a:xfrm>
            <a:off x="47825" y="163125"/>
            <a:ext cx="955107" cy="5277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08"/>
        <p:cNvGrpSpPr/>
        <p:nvPr/>
      </p:nvGrpSpPr>
      <p:grpSpPr>
        <a:xfrm>
          <a:off x="0" y="0"/>
          <a:ext cx="0" cy="0"/>
          <a:chOff x="0" y="0"/>
          <a:chExt cx="0" cy="0"/>
        </a:xfrm>
      </p:grpSpPr>
      <p:sp>
        <p:nvSpPr>
          <p:cNvPr id="709" name="Google Shape;709;p38"/>
          <p:cNvSpPr txBox="1">
            <a:spLocks noGrp="1"/>
          </p:cNvSpPr>
          <p:nvPr>
            <p:ph type="title"/>
          </p:nvPr>
        </p:nvSpPr>
        <p:spPr>
          <a:xfrm rot="625">
            <a:off x="720000" y="2140064"/>
            <a:ext cx="3297600" cy="1425600"/>
          </a:xfrm>
          <a:prstGeom prst="rect">
            <a:avLst/>
          </a:prstGeom>
        </p:spPr>
        <p:txBody>
          <a:bodyPr spcFirstLastPara="1" wrap="square" lIns="91425" tIns="91425" rIns="91425" bIns="91425" anchor="ctr" anchorCtr="0">
            <a:noAutofit/>
          </a:bodyPr>
          <a:lstStyle/>
          <a:p>
            <a:pPr marL="457200" lvl="0" indent="-482600" algn="l" rtl="0">
              <a:spcBef>
                <a:spcPts val="0"/>
              </a:spcBef>
              <a:spcAft>
                <a:spcPts val="0"/>
              </a:spcAft>
              <a:buSzPts val="4000"/>
              <a:buFont typeface="Amatic SC"/>
              <a:buAutoNum type="arabicPeriod"/>
            </a:pPr>
            <a:r>
              <a:rPr lang="en" sz="4000">
                <a:latin typeface="Amatic SC"/>
                <a:ea typeface="Amatic SC"/>
                <a:cs typeface="Amatic SC"/>
                <a:sym typeface="Amatic SC"/>
              </a:rPr>
              <a:t>Lý do chọn đề tài</a:t>
            </a:r>
            <a:endParaRPr/>
          </a:p>
        </p:txBody>
      </p:sp>
      <p:grpSp>
        <p:nvGrpSpPr>
          <p:cNvPr id="710" name="Google Shape;710;p38"/>
          <p:cNvGrpSpPr/>
          <p:nvPr/>
        </p:nvGrpSpPr>
        <p:grpSpPr>
          <a:xfrm>
            <a:off x="5817017" y="1388334"/>
            <a:ext cx="1344065" cy="2981767"/>
            <a:chOff x="1336274" y="1409981"/>
            <a:chExt cx="1578653" cy="3193153"/>
          </a:xfrm>
        </p:grpSpPr>
        <p:grpSp>
          <p:nvGrpSpPr>
            <p:cNvPr id="711" name="Google Shape;711;p38"/>
            <p:cNvGrpSpPr/>
            <p:nvPr/>
          </p:nvGrpSpPr>
          <p:grpSpPr>
            <a:xfrm>
              <a:off x="1336274" y="1409981"/>
              <a:ext cx="1578653" cy="3193153"/>
              <a:chOff x="2135600" y="1562875"/>
              <a:chExt cx="1268300" cy="2565400"/>
            </a:xfrm>
          </p:grpSpPr>
          <p:sp>
            <p:nvSpPr>
              <p:cNvPr id="712" name="Google Shape;712;p38"/>
              <p:cNvSpPr/>
              <p:nvPr/>
            </p:nvSpPr>
            <p:spPr>
              <a:xfrm>
                <a:off x="2135600" y="1562875"/>
                <a:ext cx="1268300" cy="2565400"/>
              </a:xfrm>
              <a:custGeom>
                <a:avLst/>
                <a:gdLst/>
                <a:ahLst/>
                <a:cxnLst/>
                <a:rect l="l" t="t" r="r" b="b"/>
                <a:pathLst>
                  <a:path w="50732" h="102616" extrusionOk="0">
                    <a:moveTo>
                      <a:pt x="5715" y="0"/>
                    </a:moveTo>
                    <a:cubicBezTo>
                      <a:pt x="2554" y="0"/>
                      <a:pt x="1" y="2554"/>
                      <a:pt x="1" y="5684"/>
                    </a:cubicBezTo>
                    <a:lnTo>
                      <a:pt x="1" y="96932"/>
                    </a:lnTo>
                    <a:cubicBezTo>
                      <a:pt x="1" y="100063"/>
                      <a:pt x="2554" y="102616"/>
                      <a:pt x="5715" y="102616"/>
                    </a:cubicBezTo>
                    <a:lnTo>
                      <a:pt x="45047" y="102616"/>
                    </a:lnTo>
                    <a:cubicBezTo>
                      <a:pt x="48178" y="102616"/>
                      <a:pt x="50731" y="100063"/>
                      <a:pt x="50731" y="96932"/>
                    </a:cubicBezTo>
                    <a:lnTo>
                      <a:pt x="50731" y="5684"/>
                    </a:lnTo>
                    <a:cubicBezTo>
                      <a:pt x="50731" y="2554"/>
                      <a:pt x="48178" y="0"/>
                      <a:pt x="45047" y="0"/>
                    </a:cubicBezTo>
                    <a:close/>
                  </a:path>
                </a:pathLst>
              </a:custGeom>
              <a:solidFill>
                <a:srgbClr val="F9F8FF"/>
              </a:solidFill>
              <a:ln>
                <a:noFill/>
              </a:ln>
              <a:effectLst>
                <a:outerShdw blurRad="57150" dist="47625" dir="5400000" algn="bl" rotWithShape="0">
                  <a:srgbClr val="17336B">
                    <a:alpha val="16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38"/>
              <p:cNvSpPr/>
              <p:nvPr/>
            </p:nvSpPr>
            <p:spPr>
              <a:xfrm>
                <a:off x="2161450" y="2933725"/>
                <a:ext cx="1215850" cy="1159600"/>
              </a:xfrm>
              <a:custGeom>
                <a:avLst/>
                <a:gdLst/>
                <a:ahLst/>
                <a:cxnLst/>
                <a:rect l="l" t="t" r="r" b="b"/>
                <a:pathLst>
                  <a:path w="48634" h="46384" extrusionOk="0">
                    <a:moveTo>
                      <a:pt x="0" y="0"/>
                    </a:moveTo>
                    <a:lnTo>
                      <a:pt x="0" y="41429"/>
                    </a:lnTo>
                    <a:cubicBezTo>
                      <a:pt x="0" y="44165"/>
                      <a:pt x="2219" y="46384"/>
                      <a:pt x="4955" y="46384"/>
                    </a:cubicBezTo>
                    <a:lnTo>
                      <a:pt x="43709" y="46384"/>
                    </a:lnTo>
                    <a:cubicBezTo>
                      <a:pt x="46415" y="46384"/>
                      <a:pt x="48634" y="44165"/>
                      <a:pt x="48634" y="41429"/>
                    </a:cubicBezTo>
                    <a:lnTo>
                      <a:pt x="48634" y="0"/>
                    </a:lnTo>
                    <a:close/>
                  </a:path>
                </a:pathLst>
              </a:custGeom>
              <a:gradFill>
                <a:gsLst>
                  <a:gs pos="0">
                    <a:srgbClr val="F9F8FF"/>
                  </a:gs>
                  <a:gs pos="100000">
                    <a:srgbClr val="66BEE9">
                      <a:alpha val="34509"/>
                    </a:srgbClr>
                  </a:gs>
                </a:gsLst>
                <a:lin ang="5400012" scaled="0"/>
              </a:gradFill>
              <a:ln>
                <a:noFill/>
              </a:ln>
              <a:effectLst>
                <a:outerShdw blurRad="57150" dist="47625" dir="5400000" algn="bl" rotWithShape="0">
                  <a:srgbClr val="17336B">
                    <a:alpha val="16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38"/>
              <p:cNvSpPr/>
              <p:nvPr/>
            </p:nvSpPr>
            <p:spPr>
              <a:xfrm>
                <a:off x="2161450" y="1598600"/>
                <a:ext cx="1215850" cy="180100"/>
              </a:xfrm>
              <a:custGeom>
                <a:avLst/>
                <a:gdLst/>
                <a:ahLst/>
                <a:cxnLst/>
                <a:rect l="l" t="t" r="r" b="b"/>
                <a:pathLst>
                  <a:path w="48634" h="7204" extrusionOk="0">
                    <a:moveTo>
                      <a:pt x="4955" y="0"/>
                    </a:moveTo>
                    <a:cubicBezTo>
                      <a:pt x="2219" y="0"/>
                      <a:pt x="0" y="2219"/>
                      <a:pt x="0" y="4954"/>
                    </a:cubicBezTo>
                    <a:lnTo>
                      <a:pt x="0" y="7204"/>
                    </a:lnTo>
                    <a:lnTo>
                      <a:pt x="48634" y="7204"/>
                    </a:lnTo>
                    <a:lnTo>
                      <a:pt x="48634" y="4954"/>
                    </a:lnTo>
                    <a:cubicBezTo>
                      <a:pt x="48634" y="2219"/>
                      <a:pt x="46415" y="0"/>
                      <a:pt x="43709" y="0"/>
                    </a:cubicBezTo>
                    <a:lnTo>
                      <a:pt x="26718" y="0"/>
                    </a:lnTo>
                    <a:cubicBezTo>
                      <a:pt x="25989" y="0"/>
                      <a:pt x="25381" y="456"/>
                      <a:pt x="25168" y="1125"/>
                    </a:cubicBezTo>
                    <a:cubicBezTo>
                      <a:pt x="25047" y="1459"/>
                      <a:pt x="24712" y="1702"/>
                      <a:pt x="24317" y="1702"/>
                    </a:cubicBezTo>
                    <a:cubicBezTo>
                      <a:pt x="23952" y="1702"/>
                      <a:pt x="23588" y="1489"/>
                      <a:pt x="23496" y="1125"/>
                    </a:cubicBezTo>
                    <a:cubicBezTo>
                      <a:pt x="23253" y="426"/>
                      <a:pt x="22615" y="0"/>
                      <a:pt x="21916" y="0"/>
                    </a:cubicBezTo>
                    <a:close/>
                  </a:path>
                </a:pathLst>
              </a:custGeom>
              <a:solidFill>
                <a:srgbClr val="FFD65F"/>
              </a:solidFill>
              <a:ln>
                <a:noFill/>
              </a:ln>
              <a:effectLst>
                <a:outerShdw blurRad="57150" dist="47625" dir="5400000" algn="bl" rotWithShape="0">
                  <a:srgbClr val="17336B">
                    <a:alpha val="16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38"/>
              <p:cNvSpPr/>
              <p:nvPr/>
            </p:nvSpPr>
            <p:spPr>
              <a:xfrm>
                <a:off x="2161450" y="1777150"/>
                <a:ext cx="1215850" cy="1155075"/>
              </a:xfrm>
              <a:custGeom>
                <a:avLst/>
                <a:gdLst/>
                <a:ahLst/>
                <a:cxnLst/>
                <a:rect l="l" t="t" r="r" b="b"/>
                <a:pathLst>
                  <a:path w="48634" h="46203" extrusionOk="0">
                    <a:moveTo>
                      <a:pt x="0" y="1"/>
                    </a:moveTo>
                    <a:lnTo>
                      <a:pt x="0" y="46202"/>
                    </a:lnTo>
                    <a:lnTo>
                      <a:pt x="48634" y="46202"/>
                    </a:lnTo>
                    <a:lnTo>
                      <a:pt x="48634" y="1"/>
                    </a:lnTo>
                    <a:close/>
                  </a:path>
                </a:pathLst>
              </a:custGeom>
              <a:solidFill>
                <a:srgbClr val="66BEE9"/>
              </a:solidFill>
              <a:ln>
                <a:noFill/>
              </a:ln>
              <a:effectLst>
                <a:outerShdw blurRad="57150" dist="47625" dir="5400000" algn="bl" rotWithShape="0">
                  <a:srgbClr val="17336B">
                    <a:alpha val="16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38"/>
              <p:cNvSpPr/>
              <p:nvPr/>
            </p:nvSpPr>
            <p:spPr>
              <a:xfrm>
                <a:off x="2634850" y="2712575"/>
                <a:ext cx="243200" cy="35000"/>
              </a:xfrm>
              <a:custGeom>
                <a:avLst/>
                <a:gdLst/>
                <a:ahLst/>
                <a:cxnLst/>
                <a:rect l="l" t="t" r="r" b="b"/>
                <a:pathLst>
                  <a:path w="9728" h="1400" extrusionOk="0">
                    <a:moveTo>
                      <a:pt x="670" y="1"/>
                    </a:moveTo>
                    <a:cubicBezTo>
                      <a:pt x="305" y="1"/>
                      <a:pt x="1" y="335"/>
                      <a:pt x="1" y="700"/>
                    </a:cubicBezTo>
                    <a:cubicBezTo>
                      <a:pt x="1" y="1095"/>
                      <a:pt x="305" y="1399"/>
                      <a:pt x="670" y="1399"/>
                    </a:cubicBezTo>
                    <a:lnTo>
                      <a:pt x="9028" y="1399"/>
                    </a:lnTo>
                    <a:cubicBezTo>
                      <a:pt x="9424" y="1399"/>
                      <a:pt x="9728" y="1095"/>
                      <a:pt x="9728" y="700"/>
                    </a:cubicBezTo>
                    <a:cubicBezTo>
                      <a:pt x="9728" y="335"/>
                      <a:pt x="9424" y="1"/>
                      <a:pt x="9028" y="1"/>
                    </a:cubicBezTo>
                    <a:close/>
                  </a:path>
                </a:pathLst>
              </a:custGeom>
              <a:solidFill>
                <a:srgbClr val="F9F8FF"/>
              </a:solidFill>
              <a:ln>
                <a:noFill/>
              </a:ln>
              <a:effectLst>
                <a:outerShdw blurRad="57150" dist="47625" dir="5400000" algn="bl" rotWithShape="0">
                  <a:srgbClr val="17336B">
                    <a:alpha val="16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7" name="Google Shape;717;p38"/>
            <p:cNvSpPr/>
            <p:nvPr/>
          </p:nvSpPr>
          <p:spPr>
            <a:xfrm>
              <a:off x="1469112" y="3362515"/>
              <a:ext cx="1312800" cy="222300"/>
            </a:xfrm>
            <a:prstGeom prst="roundRect">
              <a:avLst>
                <a:gd name="adj" fmla="val 0"/>
              </a:avLst>
            </a:prstGeom>
            <a:solidFill>
              <a:srgbClr val="66BEE9"/>
            </a:solidFill>
            <a:ln w="9525" cap="flat" cmpd="sng">
              <a:solidFill>
                <a:srgbClr val="D2D6FF"/>
              </a:solidFill>
              <a:prstDash val="solid"/>
              <a:round/>
              <a:headEnd type="none" w="sm" len="sm"/>
              <a:tailEnd type="none" w="sm" len="sm"/>
            </a:ln>
            <a:effectLst>
              <a:outerShdw blurRad="57150" dist="19050" dir="5400000" algn="bl" rotWithShape="0">
                <a:srgbClr val="17336B">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800" b="1">
                  <a:solidFill>
                    <a:srgbClr val="F9F8FF"/>
                  </a:solidFill>
                  <a:latin typeface="Orbitron"/>
                  <a:ea typeface="Orbitron"/>
                  <a:cs typeface="Orbitron"/>
                  <a:sym typeface="Orbitron"/>
                </a:rPr>
                <a:t>USERNAME</a:t>
              </a:r>
              <a:endParaRPr sz="800" b="1">
                <a:solidFill>
                  <a:srgbClr val="F9F8FF"/>
                </a:solidFill>
                <a:latin typeface="Orbitron"/>
                <a:ea typeface="Orbitron"/>
                <a:cs typeface="Orbitron"/>
                <a:sym typeface="Orbitron"/>
              </a:endParaRPr>
            </a:p>
          </p:txBody>
        </p:sp>
        <p:sp>
          <p:nvSpPr>
            <p:cNvPr id="718" name="Google Shape;718;p38"/>
            <p:cNvSpPr/>
            <p:nvPr/>
          </p:nvSpPr>
          <p:spPr>
            <a:xfrm>
              <a:off x="1469112" y="3682405"/>
              <a:ext cx="1312800" cy="222300"/>
            </a:xfrm>
            <a:prstGeom prst="roundRect">
              <a:avLst>
                <a:gd name="adj" fmla="val 0"/>
              </a:avLst>
            </a:prstGeom>
            <a:solidFill>
              <a:srgbClr val="66BEE9"/>
            </a:solidFill>
            <a:ln w="9525" cap="flat" cmpd="sng">
              <a:solidFill>
                <a:srgbClr val="D2D6FF"/>
              </a:solidFill>
              <a:prstDash val="solid"/>
              <a:round/>
              <a:headEnd type="none" w="sm" len="sm"/>
              <a:tailEnd type="none" w="sm" len="sm"/>
            </a:ln>
            <a:effectLst>
              <a:outerShdw blurRad="57150" dist="19050" dir="5400000" algn="bl" rotWithShape="0">
                <a:srgbClr val="17336B">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800" b="1">
                  <a:solidFill>
                    <a:srgbClr val="F9F8FF"/>
                  </a:solidFill>
                  <a:latin typeface="Orbitron"/>
                  <a:ea typeface="Orbitron"/>
                  <a:cs typeface="Orbitron"/>
                  <a:sym typeface="Orbitron"/>
                </a:rPr>
                <a:t>PASSWORD</a:t>
              </a:r>
              <a:endParaRPr sz="800" b="1">
                <a:solidFill>
                  <a:srgbClr val="F9F8FF"/>
                </a:solidFill>
                <a:latin typeface="Orbitron"/>
                <a:ea typeface="Orbitron"/>
                <a:cs typeface="Orbitron"/>
                <a:sym typeface="Orbitron"/>
              </a:endParaRPr>
            </a:p>
          </p:txBody>
        </p:sp>
        <p:sp>
          <p:nvSpPr>
            <p:cNvPr id="719" name="Google Shape;719;p38"/>
            <p:cNvSpPr/>
            <p:nvPr/>
          </p:nvSpPr>
          <p:spPr>
            <a:xfrm>
              <a:off x="1469112" y="4050312"/>
              <a:ext cx="1312800" cy="222300"/>
            </a:xfrm>
            <a:prstGeom prst="roundRect">
              <a:avLst>
                <a:gd name="adj" fmla="val 50000"/>
              </a:avLst>
            </a:prstGeom>
            <a:solidFill>
              <a:srgbClr val="E951C2"/>
            </a:solidFill>
            <a:ln w="9525" cap="flat" cmpd="sng">
              <a:solidFill>
                <a:srgbClr val="D2D6FF"/>
              </a:solidFill>
              <a:prstDash val="solid"/>
              <a:round/>
              <a:headEnd type="none" w="sm" len="sm"/>
              <a:tailEnd type="none" w="sm" len="sm"/>
            </a:ln>
            <a:effectLst>
              <a:outerShdw blurRad="57150" dist="19050" dir="5400000" algn="bl" rotWithShape="0">
                <a:srgbClr val="17336B">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800" b="1">
                  <a:solidFill>
                    <a:srgbClr val="F9F8FF"/>
                  </a:solidFill>
                  <a:latin typeface="Orbitron"/>
                  <a:ea typeface="Orbitron"/>
                  <a:cs typeface="Orbitron"/>
                  <a:sym typeface="Orbitron"/>
                </a:rPr>
                <a:t>LOGIN</a:t>
              </a:r>
              <a:endParaRPr sz="800" b="1">
                <a:solidFill>
                  <a:srgbClr val="F9F8FF"/>
                </a:solidFill>
                <a:latin typeface="Orbitron"/>
                <a:ea typeface="Orbitron"/>
                <a:cs typeface="Orbitron"/>
                <a:sym typeface="Orbitron"/>
              </a:endParaRPr>
            </a:p>
          </p:txBody>
        </p:sp>
      </p:grpSp>
      <p:grpSp>
        <p:nvGrpSpPr>
          <p:cNvPr id="720" name="Google Shape;720;p38"/>
          <p:cNvGrpSpPr/>
          <p:nvPr/>
        </p:nvGrpSpPr>
        <p:grpSpPr>
          <a:xfrm>
            <a:off x="5519089" y="1581422"/>
            <a:ext cx="508873" cy="388796"/>
            <a:chOff x="7718626" y="1238667"/>
            <a:chExt cx="627000" cy="436800"/>
          </a:xfrm>
        </p:grpSpPr>
        <p:sp>
          <p:nvSpPr>
            <p:cNvPr id="721" name="Google Shape;721;p38"/>
            <p:cNvSpPr/>
            <p:nvPr/>
          </p:nvSpPr>
          <p:spPr>
            <a:xfrm>
              <a:off x="7718626" y="1238667"/>
              <a:ext cx="627000" cy="436800"/>
            </a:xfrm>
            <a:prstGeom prst="wedgeRoundRectCallout">
              <a:avLst>
                <a:gd name="adj1" fmla="val -17374"/>
                <a:gd name="adj2" fmla="val 73101"/>
                <a:gd name="adj3" fmla="val 0"/>
              </a:avLst>
            </a:prstGeom>
            <a:solidFill>
              <a:srgbClr val="E951C2"/>
            </a:solidFill>
            <a:ln>
              <a:noFill/>
            </a:ln>
            <a:effectLst>
              <a:outerShdw blurRad="57150" dist="47625" dir="5400000" algn="bl" rotWithShape="0">
                <a:srgbClr val="17336B">
                  <a:alpha val="3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38"/>
            <p:cNvSpPr/>
            <p:nvPr/>
          </p:nvSpPr>
          <p:spPr>
            <a:xfrm>
              <a:off x="7973613" y="1296725"/>
              <a:ext cx="212025" cy="294850"/>
            </a:xfrm>
            <a:custGeom>
              <a:avLst/>
              <a:gdLst/>
              <a:ahLst/>
              <a:cxnLst/>
              <a:rect l="l" t="t" r="r" b="b"/>
              <a:pathLst>
                <a:path w="8481" h="11794" extrusionOk="0">
                  <a:moveTo>
                    <a:pt x="3496" y="0"/>
                  </a:moveTo>
                  <a:cubicBezTo>
                    <a:pt x="3161" y="0"/>
                    <a:pt x="2888" y="274"/>
                    <a:pt x="2888" y="608"/>
                  </a:cubicBezTo>
                  <a:lnTo>
                    <a:pt x="2888" y="1733"/>
                  </a:lnTo>
                  <a:lnTo>
                    <a:pt x="91" y="5411"/>
                  </a:lnTo>
                  <a:cubicBezTo>
                    <a:pt x="31" y="5471"/>
                    <a:pt x="0" y="5563"/>
                    <a:pt x="0" y="5623"/>
                  </a:cubicBezTo>
                  <a:lnTo>
                    <a:pt x="0" y="11399"/>
                  </a:lnTo>
                  <a:cubicBezTo>
                    <a:pt x="0" y="11642"/>
                    <a:pt x="152" y="11794"/>
                    <a:pt x="395" y="11794"/>
                  </a:cubicBezTo>
                  <a:lnTo>
                    <a:pt x="6870" y="11794"/>
                  </a:lnTo>
                  <a:cubicBezTo>
                    <a:pt x="7325" y="11794"/>
                    <a:pt x="7721" y="11399"/>
                    <a:pt x="7721" y="10943"/>
                  </a:cubicBezTo>
                  <a:cubicBezTo>
                    <a:pt x="7721" y="10487"/>
                    <a:pt x="7325" y="10122"/>
                    <a:pt x="6870" y="10122"/>
                  </a:cubicBezTo>
                  <a:lnTo>
                    <a:pt x="7173" y="10122"/>
                  </a:lnTo>
                  <a:cubicBezTo>
                    <a:pt x="7690" y="10122"/>
                    <a:pt x="8085" y="9696"/>
                    <a:pt x="8085" y="9210"/>
                  </a:cubicBezTo>
                  <a:cubicBezTo>
                    <a:pt x="8085" y="8724"/>
                    <a:pt x="7690" y="8298"/>
                    <a:pt x="7173" y="8298"/>
                  </a:cubicBezTo>
                  <a:lnTo>
                    <a:pt x="7325" y="8298"/>
                  </a:lnTo>
                  <a:cubicBezTo>
                    <a:pt x="7873" y="8298"/>
                    <a:pt x="8298" y="7873"/>
                    <a:pt x="8298" y="7356"/>
                  </a:cubicBezTo>
                  <a:cubicBezTo>
                    <a:pt x="8298" y="6809"/>
                    <a:pt x="7873" y="6383"/>
                    <a:pt x="7325" y="6383"/>
                  </a:cubicBezTo>
                  <a:lnTo>
                    <a:pt x="7477" y="6383"/>
                  </a:lnTo>
                  <a:cubicBezTo>
                    <a:pt x="7541" y="6397"/>
                    <a:pt x="7604" y="6403"/>
                    <a:pt x="7663" y="6403"/>
                  </a:cubicBezTo>
                  <a:cubicBezTo>
                    <a:pt x="8144" y="6403"/>
                    <a:pt x="8481" y="5992"/>
                    <a:pt x="8481" y="5532"/>
                  </a:cubicBezTo>
                  <a:cubicBezTo>
                    <a:pt x="8481" y="4985"/>
                    <a:pt x="8025" y="4529"/>
                    <a:pt x="7477" y="4529"/>
                  </a:cubicBezTo>
                  <a:lnTo>
                    <a:pt x="3982" y="4529"/>
                  </a:lnTo>
                  <a:cubicBezTo>
                    <a:pt x="4529" y="3739"/>
                    <a:pt x="4803" y="2797"/>
                    <a:pt x="4803" y="1794"/>
                  </a:cubicBezTo>
                  <a:lnTo>
                    <a:pt x="4803" y="1307"/>
                  </a:lnTo>
                  <a:cubicBezTo>
                    <a:pt x="4803" y="578"/>
                    <a:pt x="4225" y="0"/>
                    <a:pt x="3496" y="0"/>
                  </a:cubicBezTo>
                  <a:close/>
                </a:path>
              </a:pathLst>
            </a:custGeom>
            <a:gradFill>
              <a:gsLst>
                <a:gs pos="0">
                  <a:srgbClr val="F9F8FF"/>
                </a:gs>
                <a:gs pos="100000">
                  <a:srgbClr val="F9F8FF">
                    <a:alpha val="86666"/>
                  </a:srgbClr>
                </a:gs>
              </a:gsLst>
              <a:lin ang="5400700" scaled="0"/>
            </a:gradFill>
            <a:ln>
              <a:noFill/>
            </a:ln>
            <a:effectLst>
              <a:outerShdw blurRad="57150" dist="38100" dir="5400000" algn="bl" rotWithShape="0">
                <a:srgbClr val="17336B">
                  <a:alpha val="1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38"/>
            <p:cNvSpPr/>
            <p:nvPr/>
          </p:nvSpPr>
          <p:spPr>
            <a:xfrm>
              <a:off x="7878613" y="1426650"/>
              <a:ext cx="80575" cy="190775"/>
            </a:xfrm>
            <a:custGeom>
              <a:avLst/>
              <a:gdLst/>
              <a:ahLst/>
              <a:cxnLst/>
              <a:rect l="l" t="t" r="r" b="b"/>
              <a:pathLst>
                <a:path w="3223" h="7631" extrusionOk="0">
                  <a:moveTo>
                    <a:pt x="487" y="1"/>
                  </a:moveTo>
                  <a:cubicBezTo>
                    <a:pt x="244" y="1"/>
                    <a:pt x="1" y="244"/>
                    <a:pt x="1" y="518"/>
                  </a:cubicBezTo>
                  <a:lnTo>
                    <a:pt x="1" y="7113"/>
                  </a:lnTo>
                  <a:cubicBezTo>
                    <a:pt x="1" y="7387"/>
                    <a:pt x="244" y="7630"/>
                    <a:pt x="487" y="7630"/>
                  </a:cubicBezTo>
                  <a:lnTo>
                    <a:pt x="2706" y="7630"/>
                  </a:lnTo>
                  <a:cubicBezTo>
                    <a:pt x="3010" y="7630"/>
                    <a:pt x="3223" y="7387"/>
                    <a:pt x="3192" y="7113"/>
                  </a:cubicBezTo>
                  <a:lnTo>
                    <a:pt x="3192" y="518"/>
                  </a:lnTo>
                  <a:cubicBezTo>
                    <a:pt x="3192" y="244"/>
                    <a:pt x="2979" y="1"/>
                    <a:pt x="2706" y="1"/>
                  </a:cubicBezTo>
                  <a:close/>
                </a:path>
              </a:pathLst>
            </a:custGeom>
            <a:gradFill>
              <a:gsLst>
                <a:gs pos="0">
                  <a:srgbClr val="F9F8FF"/>
                </a:gs>
                <a:gs pos="100000">
                  <a:srgbClr val="F9F8FF">
                    <a:alpha val="86666"/>
                  </a:srgbClr>
                </a:gs>
              </a:gsLst>
              <a:lin ang="5400700" scaled="0"/>
            </a:gradFill>
            <a:ln>
              <a:noFill/>
            </a:ln>
            <a:effectLst>
              <a:outerShdw blurRad="57150" dist="19050" dir="5400000" algn="bl" rotWithShape="0">
                <a:srgbClr val="17336B">
                  <a:alpha val="16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 name="Google Shape;724;p38"/>
          <p:cNvGrpSpPr/>
          <p:nvPr/>
        </p:nvGrpSpPr>
        <p:grpSpPr>
          <a:xfrm>
            <a:off x="6924244" y="2282183"/>
            <a:ext cx="873426" cy="743263"/>
            <a:chOff x="1150100" y="2672675"/>
            <a:chExt cx="1076178" cy="835033"/>
          </a:xfrm>
        </p:grpSpPr>
        <p:sp>
          <p:nvSpPr>
            <p:cNvPr id="725" name="Google Shape;725;p38"/>
            <p:cNvSpPr/>
            <p:nvPr/>
          </p:nvSpPr>
          <p:spPr>
            <a:xfrm>
              <a:off x="1150100" y="2672675"/>
              <a:ext cx="1076178" cy="835033"/>
            </a:xfrm>
            <a:custGeom>
              <a:avLst/>
              <a:gdLst/>
              <a:ahLst/>
              <a:cxnLst/>
              <a:rect l="l" t="t" r="r" b="b"/>
              <a:pathLst>
                <a:path w="28300" h="28299" extrusionOk="0">
                  <a:moveTo>
                    <a:pt x="25260" y="28298"/>
                  </a:moveTo>
                  <a:lnTo>
                    <a:pt x="3040" y="28298"/>
                  </a:lnTo>
                  <a:cubicBezTo>
                    <a:pt x="1369" y="28298"/>
                    <a:pt x="1" y="26931"/>
                    <a:pt x="1" y="25259"/>
                  </a:cubicBezTo>
                  <a:lnTo>
                    <a:pt x="1" y="3040"/>
                  </a:lnTo>
                  <a:cubicBezTo>
                    <a:pt x="1" y="1368"/>
                    <a:pt x="1369" y="0"/>
                    <a:pt x="3040" y="0"/>
                  </a:cubicBezTo>
                  <a:lnTo>
                    <a:pt x="25260" y="0"/>
                  </a:lnTo>
                  <a:cubicBezTo>
                    <a:pt x="26931" y="0"/>
                    <a:pt x="28299" y="1368"/>
                    <a:pt x="28299" y="3040"/>
                  </a:cubicBezTo>
                  <a:lnTo>
                    <a:pt x="28299" y="25259"/>
                  </a:lnTo>
                  <a:cubicBezTo>
                    <a:pt x="28299" y="26931"/>
                    <a:pt x="26931" y="28298"/>
                    <a:pt x="25260" y="28298"/>
                  </a:cubicBezTo>
                  <a:close/>
                </a:path>
              </a:pathLst>
            </a:custGeom>
            <a:solidFill>
              <a:srgbClr val="81EEEB"/>
            </a:solidFill>
            <a:ln>
              <a:noFill/>
            </a:ln>
            <a:effectLst>
              <a:outerShdw blurRad="71438" dist="47625" dir="5400000" algn="bl" rotWithShape="0">
                <a:srgbClr val="17336B">
                  <a:alpha val="18000"/>
                </a:srgbClr>
              </a:outerShdw>
              <a:reflection stA="5000" endPos="28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6" name="Google Shape;726;p38"/>
            <p:cNvGrpSpPr/>
            <p:nvPr/>
          </p:nvGrpSpPr>
          <p:grpSpPr>
            <a:xfrm>
              <a:off x="1399112" y="2789445"/>
              <a:ext cx="622391" cy="623829"/>
              <a:chOff x="5096713" y="3964200"/>
              <a:chExt cx="324500" cy="325250"/>
            </a:xfrm>
          </p:grpSpPr>
          <p:sp>
            <p:nvSpPr>
              <p:cNvPr id="727" name="Google Shape;727;p38"/>
              <p:cNvSpPr/>
              <p:nvPr/>
            </p:nvSpPr>
            <p:spPr>
              <a:xfrm>
                <a:off x="5096713" y="3964200"/>
                <a:ext cx="324500" cy="325250"/>
              </a:xfrm>
              <a:custGeom>
                <a:avLst/>
                <a:gdLst/>
                <a:ahLst/>
                <a:cxnLst/>
                <a:rect l="l" t="t" r="r" b="b"/>
                <a:pathLst>
                  <a:path w="12980" h="13010" extrusionOk="0">
                    <a:moveTo>
                      <a:pt x="6445" y="699"/>
                    </a:moveTo>
                    <a:cubicBezTo>
                      <a:pt x="9636" y="699"/>
                      <a:pt x="12250" y="3313"/>
                      <a:pt x="12250" y="6505"/>
                    </a:cubicBezTo>
                    <a:cubicBezTo>
                      <a:pt x="12250" y="9697"/>
                      <a:pt x="9667" y="12311"/>
                      <a:pt x="6445" y="12311"/>
                    </a:cubicBezTo>
                    <a:cubicBezTo>
                      <a:pt x="3253" y="12311"/>
                      <a:pt x="639" y="9727"/>
                      <a:pt x="639" y="6505"/>
                    </a:cubicBezTo>
                    <a:cubicBezTo>
                      <a:pt x="639" y="3313"/>
                      <a:pt x="3253" y="699"/>
                      <a:pt x="6445" y="699"/>
                    </a:cubicBezTo>
                    <a:close/>
                    <a:moveTo>
                      <a:pt x="6475" y="0"/>
                    </a:moveTo>
                    <a:cubicBezTo>
                      <a:pt x="2919" y="0"/>
                      <a:pt x="1" y="2949"/>
                      <a:pt x="1" y="6505"/>
                    </a:cubicBezTo>
                    <a:cubicBezTo>
                      <a:pt x="1" y="10092"/>
                      <a:pt x="2888" y="13010"/>
                      <a:pt x="6475" y="13010"/>
                    </a:cubicBezTo>
                    <a:cubicBezTo>
                      <a:pt x="10062" y="13010"/>
                      <a:pt x="12980" y="10092"/>
                      <a:pt x="12980" y="6505"/>
                    </a:cubicBezTo>
                    <a:cubicBezTo>
                      <a:pt x="12980" y="2949"/>
                      <a:pt x="10062" y="0"/>
                      <a:pt x="6475" y="0"/>
                    </a:cubicBezTo>
                    <a:close/>
                  </a:path>
                </a:pathLst>
              </a:custGeom>
              <a:solidFill>
                <a:srgbClr val="F9F8FF"/>
              </a:solidFill>
              <a:ln>
                <a:noFill/>
              </a:ln>
              <a:effectLst>
                <a:outerShdw blurRad="57150" dist="57150" dir="5400000" algn="bl" rotWithShape="0">
                  <a:srgbClr val="17336B">
                    <a:alpha val="16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38"/>
              <p:cNvSpPr/>
              <p:nvPr/>
            </p:nvSpPr>
            <p:spPr>
              <a:xfrm>
                <a:off x="5185638" y="3964200"/>
                <a:ext cx="144400" cy="325250"/>
              </a:xfrm>
              <a:custGeom>
                <a:avLst/>
                <a:gdLst/>
                <a:ahLst/>
                <a:cxnLst/>
                <a:rect l="l" t="t" r="r" b="b"/>
                <a:pathLst>
                  <a:path w="5776" h="13010" extrusionOk="0">
                    <a:moveTo>
                      <a:pt x="2888" y="699"/>
                    </a:moveTo>
                    <a:cubicBezTo>
                      <a:pt x="3952" y="699"/>
                      <a:pt x="5137" y="3101"/>
                      <a:pt x="5137" y="6505"/>
                    </a:cubicBezTo>
                    <a:cubicBezTo>
                      <a:pt x="5137" y="9940"/>
                      <a:pt x="3952" y="12311"/>
                      <a:pt x="2888" y="12311"/>
                    </a:cubicBezTo>
                    <a:cubicBezTo>
                      <a:pt x="1824" y="12311"/>
                      <a:pt x="638" y="9940"/>
                      <a:pt x="638" y="6505"/>
                    </a:cubicBezTo>
                    <a:cubicBezTo>
                      <a:pt x="638" y="3101"/>
                      <a:pt x="1824" y="699"/>
                      <a:pt x="2888" y="699"/>
                    </a:cubicBezTo>
                    <a:close/>
                    <a:moveTo>
                      <a:pt x="2888" y="0"/>
                    </a:moveTo>
                    <a:cubicBezTo>
                      <a:pt x="1307" y="0"/>
                      <a:pt x="0" y="2857"/>
                      <a:pt x="0" y="6505"/>
                    </a:cubicBezTo>
                    <a:cubicBezTo>
                      <a:pt x="0" y="10152"/>
                      <a:pt x="1307" y="13010"/>
                      <a:pt x="2888" y="13010"/>
                    </a:cubicBezTo>
                    <a:cubicBezTo>
                      <a:pt x="4499" y="13010"/>
                      <a:pt x="5775" y="10152"/>
                      <a:pt x="5775" y="6505"/>
                    </a:cubicBezTo>
                    <a:cubicBezTo>
                      <a:pt x="5775" y="2857"/>
                      <a:pt x="4529" y="0"/>
                      <a:pt x="2888" y="0"/>
                    </a:cubicBezTo>
                    <a:close/>
                  </a:path>
                </a:pathLst>
              </a:custGeom>
              <a:solidFill>
                <a:srgbClr val="F9F8FF"/>
              </a:solidFill>
              <a:ln>
                <a:noFill/>
              </a:ln>
              <a:effectLst>
                <a:outerShdw blurRad="57150" dist="57150" dir="5400000" algn="bl" rotWithShape="0">
                  <a:srgbClr val="17336B">
                    <a:alpha val="16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38"/>
              <p:cNvSpPr/>
              <p:nvPr/>
            </p:nvSpPr>
            <p:spPr>
              <a:xfrm>
                <a:off x="5104313" y="4119225"/>
                <a:ext cx="307800" cy="15975"/>
              </a:xfrm>
              <a:custGeom>
                <a:avLst/>
                <a:gdLst/>
                <a:ahLst/>
                <a:cxnLst/>
                <a:rect l="l" t="t" r="r" b="b"/>
                <a:pathLst>
                  <a:path w="12312" h="639" extrusionOk="0">
                    <a:moveTo>
                      <a:pt x="1" y="0"/>
                    </a:moveTo>
                    <a:lnTo>
                      <a:pt x="1" y="638"/>
                    </a:lnTo>
                    <a:lnTo>
                      <a:pt x="12311" y="638"/>
                    </a:lnTo>
                    <a:lnTo>
                      <a:pt x="12311" y="0"/>
                    </a:lnTo>
                    <a:close/>
                  </a:path>
                </a:pathLst>
              </a:custGeom>
              <a:solidFill>
                <a:srgbClr val="F9F8FF"/>
              </a:solidFill>
              <a:ln>
                <a:noFill/>
              </a:ln>
              <a:effectLst>
                <a:outerShdw blurRad="57150" dist="57150" dir="5400000" algn="bl" rotWithShape="0">
                  <a:srgbClr val="17336B">
                    <a:alpha val="16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38"/>
              <p:cNvSpPr/>
              <p:nvPr/>
            </p:nvSpPr>
            <p:spPr>
              <a:xfrm>
                <a:off x="5136238" y="4023475"/>
                <a:ext cx="243200" cy="43325"/>
              </a:xfrm>
              <a:custGeom>
                <a:avLst/>
                <a:gdLst/>
                <a:ahLst/>
                <a:cxnLst/>
                <a:rect l="l" t="t" r="r" b="b"/>
                <a:pathLst>
                  <a:path w="9728" h="1733" extrusionOk="0">
                    <a:moveTo>
                      <a:pt x="456" y="0"/>
                    </a:moveTo>
                    <a:lnTo>
                      <a:pt x="0" y="456"/>
                    </a:lnTo>
                    <a:cubicBezTo>
                      <a:pt x="31" y="486"/>
                      <a:pt x="1307" y="1733"/>
                      <a:pt x="4864" y="1733"/>
                    </a:cubicBezTo>
                    <a:cubicBezTo>
                      <a:pt x="8420" y="1733"/>
                      <a:pt x="9697" y="486"/>
                      <a:pt x="9727" y="456"/>
                    </a:cubicBezTo>
                    <a:lnTo>
                      <a:pt x="9271" y="0"/>
                    </a:lnTo>
                    <a:cubicBezTo>
                      <a:pt x="9271" y="0"/>
                      <a:pt x="8147" y="1094"/>
                      <a:pt x="4864" y="1094"/>
                    </a:cubicBezTo>
                    <a:cubicBezTo>
                      <a:pt x="1581" y="1094"/>
                      <a:pt x="456" y="0"/>
                      <a:pt x="456" y="0"/>
                    </a:cubicBezTo>
                    <a:close/>
                  </a:path>
                </a:pathLst>
              </a:custGeom>
              <a:solidFill>
                <a:srgbClr val="F9F8FF"/>
              </a:solidFill>
              <a:ln>
                <a:noFill/>
              </a:ln>
              <a:effectLst>
                <a:outerShdw blurRad="57150" dist="57150" dir="5400000" algn="bl" rotWithShape="0">
                  <a:srgbClr val="17336B">
                    <a:alpha val="16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38"/>
              <p:cNvSpPr/>
              <p:nvPr/>
            </p:nvSpPr>
            <p:spPr>
              <a:xfrm>
                <a:off x="5136238" y="4187600"/>
                <a:ext cx="243200" cy="44100"/>
              </a:xfrm>
              <a:custGeom>
                <a:avLst/>
                <a:gdLst/>
                <a:ahLst/>
                <a:cxnLst/>
                <a:rect l="l" t="t" r="r" b="b"/>
                <a:pathLst>
                  <a:path w="9728" h="1764" extrusionOk="0">
                    <a:moveTo>
                      <a:pt x="4864" y="1"/>
                    </a:moveTo>
                    <a:cubicBezTo>
                      <a:pt x="1277" y="1"/>
                      <a:pt x="31" y="1247"/>
                      <a:pt x="0" y="1308"/>
                    </a:cubicBezTo>
                    <a:lnTo>
                      <a:pt x="456" y="1764"/>
                    </a:lnTo>
                    <a:cubicBezTo>
                      <a:pt x="456" y="1764"/>
                      <a:pt x="1581" y="639"/>
                      <a:pt x="4864" y="639"/>
                    </a:cubicBezTo>
                    <a:cubicBezTo>
                      <a:pt x="8147" y="639"/>
                      <a:pt x="9271" y="1764"/>
                      <a:pt x="9271" y="1764"/>
                    </a:cubicBezTo>
                    <a:lnTo>
                      <a:pt x="9727" y="1308"/>
                    </a:lnTo>
                    <a:cubicBezTo>
                      <a:pt x="9697" y="1247"/>
                      <a:pt x="8450" y="1"/>
                      <a:pt x="4864" y="1"/>
                    </a:cubicBezTo>
                    <a:close/>
                  </a:path>
                </a:pathLst>
              </a:custGeom>
              <a:solidFill>
                <a:srgbClr val="F9F8FF"/>
              </a:solidFill>
              <a:ln>
                <a:noFill/>
              </a:ln>
              <a:effectLst>
                <a:outerShdw blurRad="57150" dist="57150" dir="5400000" algn="bl" rotWithShape="0">
                  <a:srgbClr val="17336B">
                    <a:alpha val="16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32" name="Google Shape;732;p38"/>
          <p:cNvGrpSpPr/>
          <p:nvPr/>
        </p:nvGrpSpPr>
        <p:grpSpPr>
          <a:xfrm>
            <a:off x="7296060" y="2960874"/>
            <a:ext cx="615902" cy="286220"/>
            <a:chOff x="5021875" y="2898100"/>
            <a:chExt cx="622375" cy="263700"/>
          </a:xfrm>
        </p:grpSpPr>
        <p:sp>
          <p:nvSpPr>
            <p:cNvPr id="733" name="Google Shape;733;p38"/>
            <p:cNvSpPr/>
            <p:nvPr/>
          </p:nvSpPr>
          <p:spPr>
            <a:xfrm>
              <a:off x="5021875" y="2976375"/>
              <a:ext cx="622375" cy="185425"/>
            </a:xfrm>
            <a:custGeom>
              <a:avLst/>
              <a:gdLst/>
              <a:ahLst/>
              <a:cxnLst/>
              <a:rect l="l" t="t" r="r" b="b"/>
              <a:pathLst>
                <a:path w="24895" h="7417" extrusionOk="0">
                  <a:moveTo>
                    <a:pt x="0" y="0"/>
                  </a:moveTo>
                  <a:lnTo>
                    <a:pt x="0" y="5988"/>
                  </a:lnTo>
                  <a:cubicBezTo>
                    <a:pt x="0" y="6779"/>
                    <a:pt x="669" y="7417"/>
                    <a:pt x="1459" y="7417"/>
                  </a:cubicBezTo>
                  <a:lnTo>
                    <a:pt x="23466" y="7417"/>
                  </a:lnTo>
                  <a:cubicBezTo>
                    <a:pt x="24256" y="7417"/>
                    <a:pt x="24894" y="6748"/>
                    <a:pt x="24894" y="5988"/>
                  </a:cubicBezTo>
                  <a:lnTo>
                    <a:pt x="24894" y="0"/>
                  </a:lnTo>
                  <a:close/>
                </a:path>
              </a:pathLst>
            </a:custGeom>
            <a:gradFill>
              <a:gsLst>
                <a:gs pos="0">
                  <a:srgbClr val="F9F8FF"/>
                </a:gs>
                <a:gs pos="100000">
                  <a:srgbClr val="F9F8FF">
                    <a:alpha val="86666"/>
                  </a:srgbClr>
                </a:gs>
              </a:gsLst>
              <a:lin ang="5400700" scaled="0"/>
            </a:gradFill>
            <a:ln>
              <a:noFill/>
            </a:ln>
            <a:effectLst>
              <a:outerShdw blurRad="57150" dist="57150" dir="5400000" algn="bl" rotWithShape="0">
                <a:srgbClr val="17336B">
                  <a:alpha val="16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38"/>
            <p:cNvSpPr/>
            <p:nvPr/>
          </p:nvSpPr>
          <p:spPr>
            <a:xfrm>
              <a:off x="5021875" y="2898100"/>
              <a:ext cx="622375" cy="77525"/>
            </a:xfrm>
            <a:custGeom>
              <a:avLst/>
              <a:gdLst/>
              <a:ahLst/>
              <a:cxnLst/>
              <a:rect l="l" t="t" r="r" b="b"/>
              <a:pathLst>
                <a:path w="24895" h="3101" extrusionOk="0">
                  <a:moveTo>
                    <a:pt x="1459" y="1"/>
                  </a:moveTo>
                  <a:cubicBezTo>
                    <a:pt x="669" y="1"/>
                    <a:pt x="0" y="639"/>
                    <a:pt x="0" y="1429"/>
                  </a:cubicBezTo>
                  <a:lnTo>
                    <a:pt x="0" y="3101"/>
                  </a:lnTo>
                  <a:lnTo>
                    <a:pt x="24894" y="3101"/>
                  </a:lnTo>
                  <a:lnTo>
                    <a:pt x="24894" y="1429"/>
                  </a:lnTo>
                  <a:cubicBezTo>
                    <a:pt x="24894" y="639"/>
                    <a:pt x="24256" y="1"/>
                    <a:pt x="23466" y="1"/>
                  </a:cubicBezTo>
                  <a:close/>
                </a:path>
              </a:pathLst>
            </a:custGeom>
            <a:solidFill>
              <a:srgbClr val="66BEE9"/>
            </a:solidFill>
            <a:ln w="9525" cap="flat" cmpd="sng">
              <a:solidFill>
                <a:srgbClr val="D2D6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38"/>
            <p:cNvSpPr/>
            <p:nvPr/>
          </p:nvSpPr>
          <p:spPr>
            <a:xfrm>
              <a:off x="5069750" y="2922425"/>
              <a:ext cx="24325" cy="25100"/>
            </a:xfrm>
            <a:custGeom>
              <a:avLst/>
              <a:gdLst/>
              <a:ahLst/>
              <a:cxnLst/>
              <a:rect l="l" t="t" r="r" b="b"/>
              <a:pathLst>
                <a:path w="973" h="1004" extrusionOk="0">
                  <a:moveTo>
                    <a:pt x="487" y="0"/>
                  </a:moveTo>
                  <a:cubicBezTo>
                    <a:pt x="213" y="0"/>
                    <a:pt x="0" y="243"/>
                    <a:pt x="0" y="487"/>
                  </a:cubicBezTo>
                  <a:cubicBezTo>
                    <a:pt x="0" y="760"/>
                    <a:pt x="213" y="1003"/>
                    <a:pt x="487" y="1003"/>
                  </a:cubicBezTo>
                  <a:cubicBezTo>
                    <a:pt x="760" y="1003"/>
                    <a:pt x="973" y="760"/>
                    <a:pt x="973" y="487"/>
                  </a:cubicBezTo>
                  <a:cubicBezTo>
                    <a:pt x="973" y="243"/>
                    <a:pt x="760" y="0"/>
                    <a:pt x="487" y="0"/>
                  </a:cubicBezTo>
                  <a:close/>
                </a:path>
              </a:pathLst>
            </a:custGeom>
            <a:solidFill>
              <a:srgbClr val="FFC3D0"/>
            </a:solidFill>
            <a:ln>
              <a:noFill/>
            </a:ln>
            <a:effectLst>
              <a:outerShdw blurRad="57150" dist="28575" dir="5400000" algn="bl" rotWithShape="0">
                <a:srgbClr val="17336B">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38"/>
            <p:cNvSpPr/>
            <p:nvPr/>
          </p:nvSpPr>
          <p:spPr>
            <a:xfrm>
              <a:off x="5122925" y="2922425"/>
              <a:ext cx="24350" cy="25100"/>
            </a:xfrm>
            <a:custGeom>
              <a:avLst/>
              <a:gdLst/>
              <a:ahLst/>
              <a:cxnLst/>
              <a:rect l="l" t="t" r="r" b="b"/>
              <a:pathLst>
                <a:path w="974" h="1004" extrusionOk="0">
                  <a:moveTo>
                    <a:pt x="487" y="0"/>
                  </a:moveTo>
                  <a:cubicBezTo>
                    <a:pt x="214" y="0"/>
                    <a:pt x="1" y="243"/>
                    <a:pt x="1" y="487"/>
                  </a:cubicBezTo>
                  <a:cubicBezTo>
                    <a:pt x="1" y="760"/>
                    <a:pt x="214" y="1003"/>
                    <a:pt x="487" y="1003"/>
                  </a:cubicBezTo>
                  <a:cubicBezTo>
                    <a:pt x="761" y="1003"/>
                    <a:pt x="974" y="760"/>
                    <a:pt x="974" y="487"/>
                  </a:cubicBezTo>
                  <a:cubicBezTo>
                    <a:pt x="974" y="243"/>
                    <a:pt x="791" y="0"/>
                    <a:pt x="487" y="0"/>
                  </a:cubicBezTo>
                  <a:close/>
                </a:path>
              </a:pathLst>
            </a:custGeom>
            <a:solidFill>
              <a:srgbClr val="F5D79B"/>
            </a:solidFill>
            <a:ln>
              <a:noFill/>
            </a:ln>
            <a:effectLst>
              <a:outerShdw blurRad="57150" dist="28575" dir="5400000" algn="bl" rotWithShape="0">
                <a:srgbClr val="17336B">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38"/>
            <p:cNvSpPr/>
            <p:nvPr/>
          </p:nvSpPr>
          <p:spPr>
            <a:xfrm>
              <a:off x="5176875" y="2922425"/>
              <a:ext cx="24350" cy="25100"/>
            </a:xfrm>
            <a:custGeom>
              <a:avLst/>
              <a:gdLst/>
              <a:ahLst/>
              <a:cxnLst/>
              <a:rect l="l" t="t" r="r" b="b"/>
              <a:pathLst>
                <a:path w="974" h="1004" extrusionOk="0">
                  <a:moveTo>
                    <a:pt x="487" y="0"/>
                  </a:moveTo>
                  <a:cubicBezTo>
                    <a:pt x="214" y="0"/>
                    <a:pt x="1" y="243"/>
                    <a:pt x="1" y="487"/>
                  </a:cubicBezTo>
                  <a:cubicBezTo>
                    <a:pt x="1" y="760"/>
                    <a:pt x="214" y="1003"/>
                    <a:pt x="487" y="1003"/>
                  </a:cubicBezTo>
                  <a:cubicBezTo>
                    <a:pt x="761" y="1003"/>
                    <a:pt x="974" y="760"/>
                    <a:pt x="974" y="487"/>
                  </a:cubicBezTo>
                  <a:cubicBezTo>
                    <a:pt x="974" y="243"/>
                    <a:pt x="761" y="0"/>
                    <a:pt x="487" y="0"/>
                  </a:cubicBezTo>
                  <a:close/>
                </a:path>
              </a:pathLst>
            </a:custGeom>
            <a:solidFill>
              <a:srgbClr val="6AEBE7"/>
            </a:solidFill>
            <a:ln>
              <a:noFill/>
            </a:ln>
            <a:effectLst>
              <a:outerShdw blurRad="57150" dist="28575" dir="5400000" algn="bl" rotWithShape="0">
                <a:srgbClr val="17336B">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38"/>
            <p:cNvSpPr/>
            <p:nvPr/>
          </p:nvSpPr>
          <p:spPr>
            <a:xfrm>
              <a:off x="5088750" y="3020450"/>
              <a:ext cx="95000" cy="95000"/>
            </a:xfrm>
            <a:custGeom>
              <a:avLst/>
              <a:gdLst/>
              <a:ahLst/>
              <a:cxnLst/>
              <a:rect l="l" t="t" r="r" b="b"/>
              <a:pathLst>
                <a:path w="3800" h="3800" extrusionOk="0">
                  <a:moveTo>
                    <a:pt x="1885" y="0"/>
                  </a:moveTo>
                  <a:cubicBezTo>
                    <a:pt x="821" y="0"/>
                    <a:pt x="0" y="821"/>
                    <a:pt x="0" y="1885"/>
                  </a:cubicBezTo>
                  <a:cubicBezTo>
                    <a:pt x="0" y="2949"/>
                    <a:pt x="821" y="3800"/>
                    <a:pt x="1885" y="3800"/>
                  </a:cubicBezTo>
                  <a:cubicBezTo>
                    <a:pt x="2948" y="3800"/>
                    <a:pt x="3800" y="2949"/>
                    <a:pt x="3800" y="1885"/>
                  </a:cubicBezTo>
                  <a:cubicBezTo>
                    <a:pt x="3800" y="821"/>
                    <a:pt x="2918" y="0"/>
                    <a:pt x="1885" y="0"/>
                  </a:cubicBezTo>
                  <a:close/>
                </a:path>
              </a:pathLst>
            </a:custGeom>
            <a:solidFill>
              <a:srgbClr val="FFD65F"/>
            </a:solidFill>
            <a:ln>
              <a:noFill/>
            </a:ln>
            <a:effectLst>
              <a:outerShdw blurRad="85725" dist="19050" dir="5400000" algn="bl" rotWithShape="0">
                <a:srgbClr val="17336B">
                  <a:alpha val="1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38"/>
            <p:cNvSpPr/>
            <p:nvPr/>
          </p:nvSpPr>
          <p:spPr>
            <a:xfrm>
              <a:off x="5225525" y="3031850"/>
              <a:ext cx="335125" cy="22825"/>
            </a:xfrm>
            <a:custGeom>
              <a:avLst/>
              <a:gdLst/>
              <a:ahLst/>
              <a:cxnLst/>
              <a:rect l="l" t="t" r="r" b="b"/>
              <a:pathLst>
                <a:path w="13405" h="913" extrusionOk="0">
                  <a:moveTo>
                    <a:pt x="426" y="0"/>
                  </a:moveTo>
                  <a:cubicBezTo>
                    <a:pt x="183" y="0"/>
                    <a:pt x="0" y="183"/>
                    <a:pt x="0" y="426"/>
                  </a:cubicBezTo>
                  <a:lnTo>
                    <a:pt x="0" y="487"/>
                  </a:lnTo>
                  <a:cubicBezTo>
                    <a:pt x="0" y="730"/>
                    <a:pt x="183" y="912"/>
                    <a:pt x="426" y="912"/>
                  </a:cubicBezTo>
                  <a:lnTo>
                    <a:pt x="12979" y="912"/>
                  </a:lnTo>
                  <a:cubicBezTo>
                    <a:pt x="13222" y="912"/>
                    <a:pt x="13405" y="730"/>
                    <a:pt x="13405" y="487"/>
                  </a:cubicBezTo>
                  <a:lnTo>
                    <a:pt x="13405" y="426"/>
                  </a:lnTo>
                  <a:cubicBezTo>
                    <a:pt x="13405" y="183"/>
                    <a:pt x="13222" y="0"/>
                    <a:pt x="12979" y="0"/>
                  </a:cubicBezTo>
                  <a:close/>
                </a:path>
              </a:pathLst>
            </a:custGeom>
            <a:solidFill>
              <a:srgbClr val="66BEE9"/>
            </a:solidFill>
            <a:ln>
              <a:noFill/>
            </a:ln>
            <a:effectLst>
              <a:outerShdw blurRad="85725" dist="19050" dir="5400000" algn="bl" rotWithShape="0">
                <a:srgbClr val="17336B">
                  <a:alpha val="1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38"/>
            <p:cNvSpPr/>
            <p:nvPr/>
          </p:nvSpPr>
          <p:spPr>
            <a:xfrm>
              <a:off x="5225525" y="3086550"/>
              <a:ext cx="186950" cy="22825"/>
            </a:xfrm>
            <a:custGeom>
              <a:avLst/>
              <a:gdLst/>
              <a:ahLst/>
              <a:cxnLst/>
              <a:rect l="l" t="t" r="r" b="b"/>
              <a:pathLst>
                <a:path w="7478" h="913" extrusionOk="0">
                  <a:moveTo>
                    <a:pt x="426" y="1"/>
                  </a:moveTo>
                  <a:cubicBezTo>
                    <a:pt x="183" y="1"/>
                    <a:pt x="0" y="183"/>
                    <a:pt x="0" y="426"/>
                  </a:cubicBezTo>
                  <a:lnTo>
                    <a:pt x="0" y="517"/>
                  </a:lnTo>
                  <a:cubicBezTo>
                    <a:pt x="0" y="730"/>
                    <a:pt x="183" y="913"/>
                    <a:pt x="426" y="913"/>
                  </a:cubicBezTo>
                  <a:lnTo>
                    <a:pt x="7052" y="913"/>
                  </a:lnTo>
                  <a:cubicBezTo>
                    <a:pt x="7295" y="913"/>
                    <a:pt x="7478" y="730"/>
                    <a:pt x="7478" y="517"/>
                  </a:cubicBezTo>
                  <a:lnTo>
                    <a:pt x="7478" y="426"/>
                  </a:lnTo>
                  <a:cubicBezTo>
                    <a:pt x="7478" y="183"/>
                    <a:pt x="7295" y="1"/>
                    <a:pt x="7052" y="1"/>
                  </a:cubicBezTo>
                  <a:close/>
                </a:path>
              </a:pathLst>
            </a:custGeom>
            <a:solidFill>
              <a:srgbClr val="66BEE9"/>
            </a:solidFill>
            <a:ln>
              <a:noFill/>
            </a:ln>
            <a:effectLst>
              <a:outerShdw blurRad="85725" dist="19050" dir="5400000" algn="bl" rotWithShape="0">
                <a:srgbClr val="17336B">
                  <a:alpha val="1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38"/>
            <p:cNvSpPr/>
            <p:nvPr/>
          </p:nvSpPr>
          <p:spPr>
            <a:xfrm>
              <a:off x="5434500" y="3086550"/>
              <a:ext cx="53975" cy="22825"/>
            </a:xfrm>
            <a:custGeom>
              <a:avLst/>
              <a:gdLst/>
              <a:ahLst/>
              <a:cxnLst/>
              <a:rect l="l" t="t" r="r" b="b"/>
              <a:pathLst>
                <a:path w="2159" h="913" extrusionOk="0">
                  <a:moveTo>
                    <a:pt x="456" y="1"/>
                  </a:moveTo>
                  <a:cubicBezTo>
                    <a:pt x="183" y="1"/>
                    <a:pt x="0" y="244"/>
                    <a:pt x="0" y="457"/>
                  </a:cubicBezTo>
                  <a:cubicBezTo>
                    <a:pt x="0" y="730"/>
                    <a:pt x="213" y="913"/>
                    <a:pt x="456" y="913"/>
                  </a:cubicBezTo>
                  <a:lnTo>
                    <a:pt x="1702" y="913"/>
                  </a:lnTo>
                  <a:cubicBezTo>
                    <a:pt x="1945" y="913"/>
                    <a:pt x="2128" y="730"/>
                    <a:pt x="2158" y="457"/>
                  </a:cubicBezTo>
                  <a:cubicBezTo>
                    <a:pt x="2158" y="214"/>
                    <a:pt x="1945" y="1"/>
                    <a:pt x="1702" y="1"/>
                  </a:cubicBezTo>
                  <a:close/>
                </a:path>
              </a:pathLst>
            </a:custGeom>
            <a:solidFill>
              <a:srgbClr val="66BEE9"/>
            </a:solidFill>
            <a:ln>
              <a:noFill/>
            </a:ln>
            <a:effectLst>
              <a:outerShdw blurRad="85725" dist="19050" dir="5400000" algn="bl" rotWithShape="0">
                <a:srgbClr val="17336B">
                  <a:alpha val="1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 name="Google Shape;742;p38"/>
          <p:cNvGrpSpPr/>
          <p:nvPr/>
        </p:nvGrpSpPr>
        <p:grpSpPr>
          <a:xfrm>
            <a:off x="5464154" y="1335649"/>
            <a:ext cx="2321599" cy="2715945"/>
            <a:chOff x="526100" y="1669525"/>
            <a:chExt cx="2686725" cy="2865525"/>
          </a:xfrm>
        </p:grpSpPr>
        <p:sp>
          <p:nvSpPr>
            <p:cNvPr id="743" name="Google Shape;743;p38"/>
            <p:cNvSpPr/>
            <p:nvPr/>
          </p:nvSpPr>
          <p:spPr>
            <a:xfrm>
              <a:off x="2856400" y="1669525"/>
              <a:ext cx="356425" cy="355650"/>
            </a:xfrm>
            <a:custGeom>
              <a:avLst/>
              <a:gdLst/>
              <a:ahLst/>
              <a:cxnLst/>
              <a:rect l="l" t="t" r="r" b="b"/>
              <a:pathLst>
                <a:path w="14257" h="14226" extrusionOk="0">
                  <a:moveTo>
                    <a:pt x="7160" y="4895"/>
                  </a:moveTo>
                  <a:cubicBezTo>
                    <a:pt x="8066" y="4895"/>
                    <a:pt x="8891" y="5467"/>
                    <a:pt x="9180" y="6383"/>
                  </a:cubicBezTo>
                  <a:cubicBezTo>
                    <a:pt x="9575" y="7508"/>
                    <a:pt x="8967" y="8724"/>
                    <a:pt x="7812" y="9119"/>
                  </a:cubicBezTo>
                  <a:cubicBezTo>
                    <a:pt x="7591" y="9191"/>
                    <a:pt x="7367" y="9225"/>
                    <a:pt x="7145" y="9225"/>
                  </a:cubicBezTo>
                  <a:cubicBezTo>
                    <a:pt x="6241" y="9225"/>
                    <a:pt x="5394" y="8655"/>
                    <a:pt x="5077" y="7751"/>
                  </a:cubicBezTo>
                  <a:cubicBezTo>
                    <a:pt x="4712" y="6596"/>
                    <a:pt x="5320" y="5380"/>
                    <a:pt x="6444" y="5016"/>
                  </a:cubicBezTo>
                  <a:cubicBezTo>
                    <a:pt x="6683" y="4934"/>
                    <a:pt x="6924" y="4895"/>
                    <a:pt x="7160" y="4895"/>
                  </a:cubicBezTo>
                  <a:close/>
                  <a:moveTo>
                    <a:pt x="6080" y="0"/>
                  </a:moveTo>
                  <a:lnTo>
                    <a:pt x="3526" y="851"/>
                  </a:lnTo>
                  <a:lnTo>
                    <a:pt x="4226" y="2827"/>
                  </a:lnTo>
                  <a:cubicBezTo>
                    <a:pt x="3830" y="3101"/>
                    <a:pt x="3526" y="3374"/>
                    <a:pt x="3222" y="3709"/>
                  </a:cubicBezTo>
                  <a:lnTo>
                    <a:pt x="1368" y="2797"/>
                  </a:lnTo>
                  <a:lnTo>
                    <a:pt x="183" y="5228"/>
                  </a:lnTo>
                  <a:lnTo>
                    <a:pt x="2037" y="6140"/>
                  </a:lnTo>
                  <a:cubicBezTo>
                    <a:pt x="1976" y="6566"/>
                    <a:pt x="1946" y="7022"/>
                    <a:pt x="1976" y="7478"/>
                  </a:cubicBezTo>
                  <a:lnTo>
                    <a:pt x="0" y="8146"/>
                  </a:lnTo>
                  <a:lnTo>
                    <a:pt x="852" y="10700"/>
                  </a:lnTo>
                  <a:lnTo>
                    <a:pt x="2827" y="10031"/>
                  </a:lnTo>
                  <a:cubicBezTo>
                    <a:pt x="3101" y="10396"/>
                    <a:pt x="3374" y="10700"/>
                    <a:pt x="3709" y="11004"/>
                  </a:cubicBezTo>
                  <a:lnTo>
                    <a:pt x="2797" y="12858"/>
                  </a:lnTo>
                  <a:lnTo>
                    <a:pt x="5229" y="14043"/>
                  </a:lnTo>
                  <a:lnTo>
                    <a:pt x="6140" y="12189"/>
                  </a:lnTo>
                  <a:cubicBezTo>
                    <a:pt x="6441" y="12232"/>
                    <a:pt x="6757" y="12275"/>
                    <a:pt x="7078" y="12275"/>
                  </a:cubicBezTo>
                  <a:cubicBezTo>
                    <a:pt x="7211" y="12275"/>
                    <a:pt x="7344" y="12268"/>
                    <a:pt x="7478" y="12250"/>
                  </a:cubicBezTo>
                  <a:lnTo>
                    <a:pt x="8147" y="14225"/>
                  </a:lnTo>
                  <a:lnTo>
                    <a:pt x="10700" y="13374"/>
                  </a:lnTo>
                  <a:lnTo>
                    <a:pt x="10031" y="11399"/>
                  </a:lnTo>
                  <a:cubicBezTo>
                    <a:pt x="10396" y="11125"/>
                    <a:pt x="10700" y="10852"/>
                    <a:pt x="11004" y="10517"/>
                  </a:cubicBezTo>
                  <a:lnTo>
                    <a:pt x="12858" y="11429"/>
                  </a:lnTo>
                  <a:lnTo>
                    <a:pt x="14043" y="8997"/>
                  </a:lnTo>
                  <a:lnTo>
                    <a:pt x="12189" y="8086"/>
                  </a:lnTo>
                  <a:cubicBezTo>
                    <a:pt x="12280" y="7660"/>
                    <a:pt x="12311" y="7204"/>
                    <a:pt x="12280" y="6748"/>
                  </a:cubicBezTo>
                  <a:lnTo>
                    <a:pt x="14256" y="6079"/>
                  </a:lnTo>
                  <a:lnTo>
                    <a:pt x="13375" y="3526"/>
                  </a:lnTo>
                  <a:lnTo>
                    <a:pt x="11399" y="4195"/>
                  </a:lnTo>
                  <a:cubicBezTo>
                    <a:pt x="11125" y="3830"/>
                    <a:pt x="10852" y="3526"/>
                    <a:pt x="10517" y="3222"/>
                  </a:cubicBezTo>
                  <a:lnTo>
                    <a:pt x="11429" y="1368"/>
                  </a:lnTo>
                  <a:lnTo>
                    <a:pt x="8998" y="183"/>
                  </a:lnTo>
                  <a:lnTo>
                    <a:pt x="8086" y="2037"/>
                  </a:lnTo>
                  <a:cubicBezTo>
                    <a:pt x="7785" y="1994"/>
                    <a:pt x="7469" y="1951"/>
                    <a:pt x="7148" y="1951"/>
                  </a:cubicBezTo>
                  <a:cubicBezTo>
                    <a:pt x="7015" y="1951"/>
                    <a:pt x="6882" y="1958"/>
                    <a:pt x="6748" y="1976"/>
                  </a:cubicBezTo>
                  <a:lnTo>
                    <a:pt x="6080" y="0"/>
                  </a:lnTo>
                  <a:close/>
                </a:path>
              </a:pathLst>
            </a:custGeom>
            <a:solidFill>
              <a:srgbClr val="E951C2"/>
            </a:solidFill>
            <a:ln>
              <a:noFill/>
            </a:ln>
            <a:effectLst>
              <a:outerShdw blurRad="57150" dist="57150" dir="5400000" algn="bl" rotWithShape="0">
                <a:srgbClr val="17336B">
                  <a:alpha val="16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38"/>
            <p:cNvSpPr/>
            <p:nvPr/>
          </p:nvSpPr>
          <p:spPr>
            <a:xfrm>
              <a:off x="526100" y="4284275"/>
              <a:ext cx="250775" cy="250775"/>
            </a:xfrm>
            <a:custGeom>
              <a:avLst/>
              <a:gdLst/>
              <a:ahLst/>
              <a:cxnLst/>
              <a:rect l="l" t="t" r="r" b="b"/>
              <a:pathLst>
                <a:path w="10031" h="10031" extrusionOk="0">
                  <a:moveTo>
                    <a:pt x="5047" y="3455"/>
                  </a:moveTo>
                  <a:cubicBezTo>
                    <a:pt x="5309" y="3455"/>
                    <a:pt x="5573" y="3526"/>
                    <a:pt x="5806" y="3678"/>
                  </a:cubicBezTo>
                  <a:cubicBezTo>
                    <a:pt x="6535" y="4134"/>
                    <a:pt x="6778" y="5046"/>
                    <a:pt x="6353" y="5775"/>
                  </a:cubicBezTo>
                  <a:cubicBezTo>
                    <a:pt x="6074" y="6254"/>
                    <a:pt x="5572" y="6523"/>
                    <a:pt x="5055" y="6523"/>
                  </a:cubicBezTo>
                  <a:cubicBezTo>
                    <a:pt x="4783" y="6523"/>
                    <a:pt x="4507" y="6449"/>
                    <a:pt x="4256" y="6292"/>
                  </a:cubicBezTo>
                  <a:cubicBezTo>
                    <a:pt x="3526" y="5897"/>
                    <a:pt x="3283" y="4924"/>
                    <a:pt x="3739" y="4225"/>
                  </a:cubicBezTo>
                  <a:cubicBezTo>
                    <a:pt x="4002" y="3739"/>
                    <a:pt x="4522" y="3455"/>
                    <a:pt x="5047" y="3455"/>
                  </a:cubicBezTo>
                  <a:close/>
                  <a:moveTo>
                    <a:pt x="4681" y="0"/>
                  </a:moveTo>
                  <a:lnTo>
                    <a:pt x="2857" y="456"/>
                  </a:lnTo>
                  <a:lnTo>
                    <a:pt x="3222" y="1854"/>
                  </a:lnTo>
                  <a:cubicBezTo>
                    <a:pt x="2979" y="2006"/>
                    <a:pt x="2705" y="2189"/>
                    <a:pt x="2462" y="2432"/>
                  </a:cubicBezTo>
                  <a:lnTo>
                    <a:pt x="1216" y="1672"/>
                  </a:lnTo>
                  <a:lnTo>
                    <a:pt x="274" y="3313"/>
                  </a:lnTo>
                  <a:lnTo>
                    <a:pt x="1520" y="4073"/>
                  </a:lnTo>
                  <a:cubicBezTo>
                    <a:pt x="1459" y="4377"/>
                    <a:pt x="1398" y="4681"/>
                    <a:pt x="1398" y="4985"/>
                  </a:cubicBezTo>
                  <a:lnTo>
                    <a:pt x="0" y="5350"/>
                  </a:lnTo>
                  <a:lnTo>
                    <a:pt x="456" y="7173"/>
                  </a:lnTo>
                  <a:lnTo>
                    <a:pt x="1854" y="6809"/>
                  </a:lnTo>
                  <a:cubicBezTo>
                    <a:pt x="2006" y="7052"/>
                    <a:pt x="2189" y="7325"/>
                    <a:pt x="2432" y="7569"/>
                  </a:cubicBezTo>
                  <a:lnTo>
                    <a:pt x="1672" y="8815"/>
                  </a:lnTo>
                  <a:lnTo>
                    <a:pt x="3313" y="9757"/>
                  </a:lnTo>
                  <a:lnTo>
                    <a:pt x="4073" y="8511"/>
                  </a:lnTo>
                  <a:cubicBezTo>
                    <a:pt x="4377" y="8572"/>
                    <a:pt x="4681" y="8632"/>
                    <a:pt x="4985" y="8632"/>
                  </a:cubicBezTo>
                  <a:lnTo>
                    <a:pt x="5350" y="10031"/>
                  </a:lnTo>
                  <a:lnTo>
                    <a:pt x="7174" y="9575"/>
                  </a:lnTo>
                  <a:lnTo>
                    <a:pt x="6809" y="8176"/>
                  </a:lnTo>
                  <a:cubicBezTo>
                    <a:pt x="7052" y="8024"/>
                    <a:pt x="7326" y="7812"/>
                    <a:pt x="7569" y="7599"/>
                  </a:cubicBezTo>
                  <a:lnTo>
                    <a:pt x="8815" y="8359"/>
                  </a:lnTo>
                  <a:lnTo>
                    <a:pt x="9757" y="6717"/>
                  </a:lnTo>
                  <a:lnTo>
                    <a:pt x="8511" y="5958"/>
                  </a:lnTo>
                  <a:cubicBezTo>
                    <a:pt x="8572" y="5654"/>
                    <a:pt x="8633" y="5350"/>
                    <a:pt x="8633" y="5046"/>
                  </a:cubicBezTo>
                  <a:lnTo>
                    <a:pt x="10031" y="4681"/>
                  </a:lnTo>
                  <a:lnTo>
                    <a:pt x="9575" y="2857"/>
                  </a:lnTo>
                  <a:lnTo>
                    <a:pt x="8177" y="3222"/>
                  </a:lnTo>
                  <a:cubicBezTo>
                    <a:pt x="8025" y="2948"/>
                    <a:pt x="7842" y="2705"/>
                    <a:pt x="7599" y="2462"/>
                  </a:cubicBezTo>
                  <a:lnTo>
                    <a:pt x="8359" y="1216"/>
                  </a:lnTo>
                  <a:lnTo>
                    <a:pt x="6718" y="274"/>
                  </a:lnTo>
                  <a:lnTo>
                    <a:pt x="5958" y="1520"/>
                  </a:lnTo>
                  <a:cubicBezTo>
                    <a:pt x="5654" y="1429"/>
                    <a:pt x="5350" y="1398"/>
                    <a:pt x="5046" y="1398"/>
                  </a:cubicBezTo>
                  <a:lnTo>
                    <a:pt x="4681" y="0"/>
                  </a:lnTo>
                  <a:close/>
                </a:path>
              </a:pathLst>
            </a:custGeom>
            <a:solidFill>
              <a:srgbClr val="17336B"/>
            </a:solidFill>
            <a:ln>
              <a:noFill/>
            </a:ln>
            <a:effectLst>
              <a:outerShdw blurRad="57150" dist="47625" dir="5400000" algn="bl" rotWithShape="0">
                <a:srgbClr val="17336B">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745" name="Google Shape;745;p38"/>
          <p:cNvPicPr preferRelativeResize="0"/>
          <p:nvPr/>
        </p:nvPicPr>
        <p:blipFill>
          <a:blip r:embed="rId3">
            <a:alphaModFix/>
          </a:blip>
          <a:stretch>
            <a:fillRect/>
          </a:stretch>
        </p:blipFill>
        <p:spPr>
          <a:xfrm>
            <a:off x="6024100" y="1780375"/>
            <a:ext cx="929901" cy="929901"/>
          </a:xfrm>
          <a:prstGeom prst="rect">
            <a:avLst/>
          </a:prstGeom>
          <a:noFill/>
          <a:ln>
            <a:noFill/>
          </a:ln>
        </p:spPr>
      </p:pic>
      <p:pic>
        <p:nvPicPr>
          <p:cNvPr id="746" name="Google Shape;746;p38"/>
          <p:cNvPicPr preferRelativeResize="0"/>
          <p:nvPr/>
        </p:nvPicPr>
        <p:blipFill>
          <a:blip r:embed="rId4">
            <a:alphaModFix/>
          </a:blip>
          <a:stretch>
            <a:fillRect/>
          </a:stretch>
        </p:blipFill>
        <p:spPr>
          <a:xfrm>
            <a:off x="47825" y="163125"/>
            <a:ext cx="955107" cy="5277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chemeClr val="lt1"/>
            </a:gs>
            <a:gs pos="100000">
              <a:srgbClr val="66BEE9">
                <a:alpha val="34509"/>
              </a:srgbClr>
            </a:gs>
          </a:gsLst>
          <a:lin ang="5400700" scaled="0"/>
        </a:gradFill>
        <a:effectLst/>
      </p:bgPr>
    </p:bg>
    <p:spTree>
      <p:nvGrpSpPr>
        <p:cNvPr id="1" name="Shape 750"/>
        <p:cNvGrpSpPr/>
        <p:nvPr/>
      </p:nvGrpSpPr>
      <p:grpSpPr>
        <a:xfrm>
          <a:off x="0" y="0"/>
          <a:ext cx="0" cy="0"/>
          <a:chOff x="0" y="0"/>
          <a:chExt cx="0" cy="0"/>
        </a:xfrm>
      </p:grpSpPr>
      <p:sp>
        <p:nvSpPr>
          <p:cNvPr id="751" name="Google Shape;751;p39"/>
          <p:cNvSpPr txBox="1">
            <a:spLocks noGrp="1"/>
          </p:cNvSpPr>
          <p:nvPr>
            <p:ph type="title"/>
          </p:nvPr>
        </p:nvSpPr>
        <p:spPr>
          <a:xfrm rot="625">
            <a:off x="2923200" y="691114"/>
            <a:ext cx="3297600" cy="1425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400">
                <a:latin typeface="Amatic SC"/>
                <a:ea typeface="Amatic SC"/>
                <a:cs typeface="Amatic SC"/>
                <a:sym typeface="Amatic SC"/>
              </a:rPr>
              <a:t>PROBLEM</a:t>
            </a:r>
            <a:endParaRPr sz="4400">
              <a:latin typeface="Amatic SC"/>
              <a:ea typeface="Amatic SC"/>
              <a:cs typeface="Amatic SC"/>
              <a:sym typeface="Amatic SC"/>
            </a:endParaRPr>
          </a:p>
        </p:txBody>
      </p:sp>
      <p:pic>
        <p:nvPicPr>
          <p:cNvPr id="752" name="Google Shape;752;p39"/>
          <p:cNvPicPr preferRelativeResize="0"/>
          <p:nvPr/>
        </p:nvPicPr>
        <p:blipFill>
          <a:blip r:embed="rId3">
            <a:alphaModFix/>
          </a:blip>
          <a:stretch>
            <a:fillRect/>
          </a:stretch>
        </p:blipFill>
        <p:spPr>
          <a:xfrm>
            <a:off x="47825" y="163125"/>
            <a:ext cx="955107" cy="527700"/>
          </a:xfrm>
          <a:prstGeom prst="rect">
            <a:avLst/>
          </a:prstGeom>
          <a:noFill/>
          <a:ln>
            <a:noFill/>
          </a:ln>
        </p:spPr>
      </p:pic>
      <p:grpSp>
        <p:nvGrpSpPr>
          <p:cNvPr id="753" name="Google Shape;753;p39"/>
          <p:cNvGrpSpPr/>
          <p:nvPr/>
        </p:nvGrpSpPr>
        <p:grpSpPr>
          <a:xfrm>
            <a:off x="720006" y="896458"/>
            <a:ext cx="873426" cy="743263"/>
            <a:chOff x="1150100" y="2672675"/>
            <a:chExt cx="1076178" cy="835033"/>
          </a:xfrm>
        </p:grpSpPr>
        <p:sp>
          <p:nvSpPr>
            <p:cNvPr id="754" name="Google Shape;754;p39"/>
            <p:cNvSpPr/>
            <p:nvPr/>
          </p:nvSpPr>
          <p:spPr>
            <a:xfrm>
              <a:off x="1150100" y="2672675"/>
              <a:ext cx="1076178" cy="835033"/>
            </a:xfrm>
            <a:custGeom>
              <a:avLst/>
              <a:gdLst/>
              <a:ahLst/>
              <a:cxnLst/>
              <a:rect l="l" t="t" r="r" b="b"/>
              <a:pathLst>
                <a:path w="28300" h="28299" extrusionOk="0">
                  <a:moveTo>
                    <a:pt x="25260" y="28298"/>
                  </a:moveTo>
                  <a:lnTo>
                    <a:pt x="3040" y="28298"/>
                  </a:lnTo>
                  <a:cubicBezTo>
                    <a:pt x="1369" y="28298"/>
                    <a:pt x="1" y="26931"/>
                    <a:pt x="1" y="25259"/>
                  </a:cubicBezTo>
                  <a:lnTo>
                    <a:pt x="1" y="3040"/>
                  </a:lnTo>
                  <a:cubicBezTo>
                    <a:pt x="1" y="1368"/>
                    <a:pt x="1369" y="0"/>
                    <a:pt x="3040" y="0"/>
                  </a:cubicBezTo>
                  <a:lnTo>
                    <a:pt x="25260" y="0"/>
                  </a:lnTo>
                  <a:cubicBezTo>
                    <a:pt x="26931" y="0"/>
                    <a:pt x="28299" y="1368"/>
                    <a:pt x="28299" y="3040"/>
                  </a:cubicBezTo>
                  <a:lnTo>
                    <a:pt x="28299" y="25259"/>
                  </a:lnTo>
                  <a:cubicBezTo>
                    <a:pt x="28299" y="26931"/>
                    <a:pt x="26931" y="28298"/>
                    <a:pt x="25260" y="28298"/>
                  </a:cubicBezTo>
                  <a:close/>
                </a:path>
              </a:pathLst>
            </a:custGeom>
            <a:solidFill>
              <a:srgbClr val="81EEEB"/>
            </a:solidFill>
            <a:ln>
              <a:noFill/>
            </a:ln>
            <a:effectLst>
              <a:outerShdw blurRad="71438" dist="47625" dir="5400000" algn="bl" rotWithShape="0">
                <a:srgbClr val="17336B">
                  <a:alpha val="18000"/>
                </a:srgbClr>
              </a:outerShdw>
              <a:reflection stA="5000" endPos="28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5" name="Google Shape;755;p39"/>
            <p:cNvGrpSpPr/>
            <p:nvPr/>
          </p:nvGrpSpPr>
          <p:grpSpPr>
            <a:xfrm>
              <a:off x="1399112" y="2789445"/>
              <a:ext cx="622391" cy="623829"/>
              <a:chOff x="5096713" y="3964200"/>
              <a:chExt cx="324500" cy="325250"/>
            </a:xfrm>
          </p:grpSpPr>
          <p:sp>
            <p:nvSpPr>
              <p:cNvPr id="756" name="Google Shape;756;p39"/>
              <p:cNvSpPr/>
              <p:nvPr/>
            </p:nvSpPr>
            <p:spPr>
              <a:xfrm>
                <a:off x="5096713" y="3964200"/>
                <a:ext cx="324500" cy="325250"/>
              </a:xfrm>
              <a:custGeom>
                <a:avLst/>
                <a:gdLst/>
                <a:ahLst/>
                <a:cxnLst/>
                <a:rect l="l" t="t" r="r" b="b"/>
                <a:pathLst>
                  <a:path w="12980" h="13010" extrusionOk="0">
                    <a:moveTo>
                      <a:pt x="6445" y="699"/>
                    </a:moveTo>
                    <a:cubicBezTo>
                      <a:pt x="9636" y="699"/>
                      <a:pt x="12250" y="3313"/>
                      <a:pt x="12250" y="6505"/>
                    </a:cubicBezTo>
                    <a:cubicBezTo>
                      <a:pt x="12250" y="9697"/>
                      <a:pt x="9667" y="12311"/>
                      <a:pt x="6445" y="12311"/>
                    </a:cubicBezTo>
                    <a:cubicBezTo>
                      <a:pt x="3253" y="12311"/>
                      <a:pt x="639" y="9727"/>
                      <a:pt x="639" y="6505"/>
                    </a:cubicBezTo>
                    <a:cubicBezTo>
                      <a:pt x="639" y="3313"/>
                      <a:pt x="3253" y="699"/>
                      <a:pt x="6445" y="699"/>
                    </a:cubicBezTo>
                    <a:close/>
                    <a:moveTo>
                      <a:pt x="6475" y="0"/>
                    </a:moveTo>
                    <a:cubicBezTo>
                      <a:pt x="2919" y="0"/>
                      <a:pt x="1" y="2949"/>
                      <a:pt x="1" y="6505"/>
                    </a:cubicBezTo>
                    <a:cubicBezTo>
                      <a:pt x="1" y="10092"/>
                      <a:pt x="2888" y="13010"/>
                      <a:pt x="6475" y="13010"/>
                    </a:cubicBezTo>
                    <a:cubicBezTo>
                      <a:pt x="10062" y="13010"/>
                      <a:pt x="12980" y="10092"/>
                      <a:pt x="12980" y="6505"/>
                    </a:cubicBezTo>
                    <a:cubicBezTo>
                      <a:pt x="12980" y="2949"/>
                      <a:pt x="10062" y="0"/>
                      <a:pt x="6475" y="0"/>
                    </a:cubicBezTo>
                    <a:close/>
                  </a:path>
                </a:pathLst>
              </a:custGeom>
              <a:solidFill>
                <a:srgbClr val="F9F8FF"/>
              </a:solidFill>
              <a:ln>
                <a:noFill/>
              </a:ln>
              <a:effectLst>
                <a:outerShdw blurRad="57150" dist="57150" dir="5400000" algn="bl" rotWithShape="0">
                  <a:srgbClr val="17336B">
                    <a:alpha val="16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39"/>
              <p:cNvSpPr/>
              <p:nvPr/>
            </p:nvSpPr>
            <p:spPr>
              <a:xfrm>
                <a:off x="5185638" y="3964200"/>
                <a:ext cx="144400" cy="325250"/>
              </a:xfrm>
              <a:custGeom>
                <a:avLst/>
                <a:gdLst/>
                <a:ahLst/>
                <a:cxnLst/>
                <a:rect l="l" t="t" r="r" b="b"/>
                <a:pathLst>
                  <a:path w="5776" h="13010" extrusionOk="0">
                    <a:moveTo>
                      <a:pt x="2888" y="699"/>
                    </a:moveTo>
                    <a:cubicBezTo>
                      <a:pt x="3952" y="699"/>
                      <a:pt x="5137" y="3101"/>
                      <a:pt x="5137" y="6505"/>
                    </a:cubicBezTo>
                    <a:cubicBezTo>
                      <a:pt x="5137" y="9940"/>
                      <a:pt x="3952" y="12311"/>
                      <a:pt x="2888" y="12311"/>
                    </a:cubicBezTo>
                    <a:cubicBezTo>
                      <a:pt x="1824" y="12311"/>
                      <a:pt x="638" y="9940"/>
                      <a:pt x="638" y="6505"/>
                    </a:cubicBezTo>
                    <a:cubicBezTo>
                      <a:pt x="638" y="3101"/>
                      <a:pt x="1824" y="699"/>
                      <a:pt x="2888" y="699"/>
                    </a:cubicBezTo>
                    <a:close/>
                    <a:moveTo>
                      <a:pt x="2888" y="0"/>
                    </a:moveTo>
                    <a:cubicBezTo>
                      <a:pt x="1307" y="0"/>
                      <a:pt x="0" y="2857"/>
                      <a:pt x="0" y="6505"/>
                    </a:cubicBezTo>
                    <a:cubicBezTo>
                      <a:pt x="0" y="10152"/>
                      <a:pt x="1307" y="13010"/>
                      <a:pt x="2888" y="13010"/>
                    </a:cubicBezTo>
                    <a:cubicBezTo>
                      <a:pt x="4499" y="13010"/>
                      <a:pt x="5775" y="10152"/>
                      <a:pt x="5775" y="6505"/>
                    </a:cubicBezTo>
                    <a:cubicBezTo>
                      <a:pt x="5775" y="2857"/>
                      <a:pt x="4529" y="0"/>
                      <a:pt x="2888" y="0"/>
                    </a:cubicBezTo>
                    <a:close/>
                  </a:path>
                </a:pathLst>
              </a:custGeom>
              <a:solidFill>
                <a:srgbClr val="F9F8FF"/>
              </a:solidFill>
              <a:ln>
                <a:noFill/>
              </a:ln>
              <a:effectLst>
                <a:outerShdw blurRad="57150" dist="57150" dir="5400000" algn="bl" rotWithShape="0">
                  <a:srgbClr val="17336B">
                    <a:alpha val="16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39"/>
              <p:cNvSpPr/>
              <p:nvPr/>
            </p:nvSpPr>
            <p:spPr>
              <a:xfrm>
                <a:off x="5104313" y="4119225"/>
                <a:ext cx="307800" cy="15975"/>
              </a:xfrm>
              <a:custGeom>
                <a:avLst/>
                <a:gdLst/>
                <a:ahLst/>
                <a:cxnLst/>
                <a:rect l="l" t="t" r="r" b="b"/>
                <a:pathLst>
                  <a:path w="12312" h="639" extrusionOk="0">
                    <a:moveTo>
                      <a:pt x="1" y="0"/>
                    </a:moveTo>
                    <a:lnTo>
                      <a:pt x="1" y="638"/>
                    </a:lnTo>
                    <a:lnTo>
                      <a:pt x="12311" y="638"/>
                    </a:lnTo>
                    <a:lnTo>
                      <a:pt x="12311" y="0"/>
                    </a:lnTo>
                    <a:close/>
                  </a:path>
                </a:pathLst>
              </a:custGeom>
              <a:solidFill>
                <a:srgbClr val="F9F8FF"/>
              </a:solidFill>
              <a:ln>
                <a:noFill/>
              </a:ln>
              <a:effectLst>
                <a:outerShdw blurRad="57150" dist="57150" dir="5400000" algn="bl" rotWithShape="0">
                  <a:srgbClr val="17336B">
                    <a:alpha val="16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39"/>
              <p:cNvSpPr/>
              <p:nvPr/>
            </p:nvSpPr>
            <p:spPr>
              <a:xfrm>
                <a:off x="5136238" y="4023475"/>
                <a:ext cx="243200" cy="43325"/>
              </a:xfrm>
              <a:custGeom>
                <a:avLst/>
                <a:gdLst/>
                <a:ahLst/>
                <a:cxnLst/>
                <a:rect l="l" t="t" r="r" b="b"/>
                <a:pathLst>
                  <a:path w="9728" h="1733" extrusionOk="0">
                    <a:moveTo>
                      <a:pt x="456" y="0"/>
                    </a:moveTo>
                    <a:lnTo>
                      <a:pt x="0" y="456"/>
                    </a:lnTo>
                    <a:cubicBezTo>
                      <a:pt x="31" y="486"/>
                      <a:pt x="1307" y="1733"/>
                      <a:pt x="4864" y="1733"/>
                    </a:cubicBezTo>
                    <a:cubicBezTo>
                      <a:pt x="8420" y="1733"/>
                      <a:pt x="9697" y="486"/>
                      <a:pt x="9727" y="456"/>
                    </a:cubicBezTo>
                    <a:lnTo>
                      <a:pt x="9271" y="0"/>
                    </a:lnTo>
                    <a:cubicBezTo>
                      <a:pt x="9271" y="0"/>
                      <a:pt x="8147" y="1094"/>
                      <a:pt x="4864" y="1094"/>
                    </a:cubicBezTo>
                    <a:cubicBezTo>
                      <a:pt x="1581" y="1094"/>
                      <a:pt x="456" y="0"/>
                      <a:pt x="456" y="0"/>
                    </a:cubicBezTo>
                    <a:close/>
                  </a:path>
                </a:pathLst>
              </a:custGeom>
              <a:solidFill>
                <a:srgbClr val="F9F8FF"/>
              </a:solidFill>
              <a:ln>
                <a:noFill/>
              </a:ln>
              <a:effectLst>
                <a:outerShdw blurRad="57150" dist="57150" dir="5400000" algn="bl" rotWithShape="0">
                  <a:srgbClr val="17336B">
                    <a:alpha val="16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39"/>
              <p:cNvSpPr/>
              <p:nvPr/>
            </p:nvSpPr>
            <p:spPr>
              <a:xfrm>
                <a:off x="5136238" y="4187600"/>
                <a:ext cx="243200" cy="44100"/>
              </a:xfrm>
              <a:custGeom>
                <a:avLst/>
                <a:gdLst/>
                <a:ahLst/>
                <a:cxnLst/>
                <a:rect l="l" t="t" r="r" b="b"/>
                <a:pathLst>
                  <a:path w="9728" h="1764" extrusionOk="0">
                    <a:moveTo>
                      <a:pt x="4864" y="1"/>
                    </a:moveTo>
                    <a:cubicBezTo>
                      <a:pt x="1277" y="1"/>
                      <a:pt x="31" y="1247"/>
                      <a:pt x="0" y="1308"/>
                    </a:cubicBezTo>
                    <a:lnTo>
                      <a:pt x="456" y="1764"/>
                    </a:lnTo>
                    <a:cubicBezTo>
                      <a:pt x="456" y="1764"/>
                      <a:pt x="1581" y="639"/>
                      <a:pt x="4864" y="639"/>
                    </a:cubicBezTo>
                    <a:cubicBezTo>
                      <a:pt x="8147" y="639"/>
                      <a:pt x="9271" y="1764"/>
                      <a:pt x="9271" y="1764"/>
                    </a:cubicBezTo>
                    <a:lnTo>
                      <a:pt x="9727" y="1308"/>
                    </a:lnTo>
                    <a:cubicBezTo>
                      <a:pt x="9697" y="1247"/>
                      <a:pt x="8450" y="1"/>
                      <a:pt x="4864" y="1"/>
                    </a:cubicBezTo>
                    <a:close/>
                  </a:path>
                </a:pathLst>
              </a:custGeom>
              <a:solidFill>
                <a:srgbClr val="F9F8FF"/>
              </a:solidFill>
              <a:ln>
                <a:noFill/>
              </a:ln>
              <a:effectLst>
                <a:outerShdw blurRad="57150" dist="57150" dir="5400000" algn="bl" rotWithShape="0">
                  <a:srgbClr val="17336B">
                    <a:alpha val="16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61" name="Google Shape;761;p39"/>
          <p:cNvSpPr txBox="1"/>
          <p:nvPr/>
        </p:nvSpPr>
        <p:spPr>
          <a:xfrm>
            <a:off x="536500" y="1847925"/>
            <a:ext cx="8158200" cy="2949300"/>
          </a:xfrm>
          <a:prstGeom prst="rect">
            <a:avLst/>
          </a:prstGeom>
          <a:noFill/>
          <a:ln>
            <a:noFill/>
          </a:ln>
        </p:spPr>
        <p:txBody>
          <a:bodyPr spcFirstLastPara="1" wrap="square" lIns="91425" tIns="91425" rIns="91425" bIns="91425" anchor="t" anchorCtr="0">
            <a:spAutoFit/>
          </a:bodyPr>
          <a:lstStyle/>
          <a:p>
            <a:pPr marL="457200" lvl="0" indent="-330200" algn="just" rtl="0">
              <a:lnSpc>
                <a:spcPct val="115000"/>
              </a:lnSpc>
              <a:spcBef>
                <a:spcPts val="1200"/>
              </a:spcBef>
              <a:spcAft>
                <a:spcPts val="0"/>
              </a:spcAft>
              <a:buSzPts val="1600"/>
              <a:buFont typeface="Times New Roman"/>
              <a:buChar char="●"/>
            </a:pPr>
            <a:r>
              <a:rPr lang="en" sz="1600">
                <a:latin typeface="Times New Roman"/>
                <a:ea typeface="Times New Roman"/>
                <a:cs typeface="Times New Roman"/>
                <a:sym typeface="Times New Roman"/>
              </a:rPr>
              <a:t>Ngày nay, sau những giờ làm việc học tập căng thẳng nhiều người có xu hướng tìm đến những dịch vụ giải trí, vui chơi, ăn uống. Một bộ phận khác họ sẽ tìm đến những nơi có thể vừa làm giảm căng thẳng vừa thỏa đam mê thể thao của họ chẳng hạn như hệ thống sân bóng đá, câu lạc bộ thể thao…</a:t>
            </a:r>
            <a:endParaRPr sz="1600" b="1">
              <a:latin typeface="Times New Roman"/>
              <a:ea typeface="Times New Roman"/>
              <a:cs typeface="Times New Roman"/>
              <a:sym typeface="Times New Roman"/>
            </a:endParaRPr>
          </a:p>
          <a:p>
            <a:pPr marL="457200" lvl="0" indent="-330200" algn="just" rtl="0">
              <a:lnSpc>
                <a:spcPct val="115000"/>
              </a:lnSpc>
              <a:spcBef>
                <a:spcPts val="0"/>
              </a:spcBef>
              <a:spcAft>
                <a:spcPts val="0"/>
              </a:spcAft>
              <a:buSzPts val="1600"/>
              <a:buFont typeface="Times New Roman"/>
              <a:buChar char="●"/>
            </a:pPr>
            <a:r>
              <a:rPr lang="en" sz="1600">
                <a:latin typeface="Times New Roman"/>
                <a:ea typeface="Times New Roman"/>
                <a:cs typeface="Times New Roman"/>
                <a:sym typeface="Times New Roman"/>
              </a:rPr>
              <a:t>Trong đó, bóng đá được xem như là môn thể thao vua, được đông đảo mọi người tìm đến (đặc biệt là nam giới) như một thú vui, niềm đam mê của bản thân. Nắm bắt được đặc điểm này nhiều người đã tổ chức kinh doanh các dịch vụ cho thuê sân bóng đá. Nhưng để đảm bảo khả năng được thu hút khách thì việc quản lý hệ thống sân bóng cần được đặt lên hàng đầu.</a:t>
            </a:r>
            <a:endParaRPr sz="1600">
              <a:latin typeface="Times New Roman"/>
              <a:ea typeface="Times New Roman"/>
              <a:cs typeface="Times New Roman"/>
              <a:sym typeface="Times New Roman"/>
            </a:endParaRPr>
          </a:p>
          <a:p>
            <a:pPr marL="0" lvl="0" indent="0" algn="l" rtl="0">
              <a:spcBef>
                <a:spcPts val="0"/>
              </a:spcBef>
              <a:spcAft>
                <a:spcPts val="0"/>
              </a:spcAft>
              <a:buNone/>
            </a:pPr>
            <a:endParaRPr>
              <a:latin typeface="Quicksand"/>
              <a:ea typeface="Quicksand"/>
              <a:cs typeface="Quicksand"/>
              <a:sym typeface="Quicksand"/>
            </a:endParaRPr>
          </a:p>
        </p:txBody>
      </p:sp>
    </p:spTree>
  </p:cSld>
  <p:clrMapOvr>
    <a:masterClrMapping/>
  </p:clrMapOvr>
  <mc:AlternateContent xmlns:mc="http://schemas.openxmlformats.org/markup-compatibility/2006" xmlns:p14="http://schemas.microsoft.com/office/powerpoint/2010/main">
    <mc:Choice Requires="p14">
      <p:transition spd="slow">
        <p14:gallery dir="l"/>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chemeClr val="lt1"/>
            </a:gs>
            <a:gs pos="100000">
              <a:srgbClr val="66BEE9">
                <a:alpha val="34509"/>
              </a:srgbClr>
            </a:gs>
          </a:gsLst>
          <a:lin ang="5400700" scaled="0"/>
        </a:gradFill>
        <a:effectLst/>
      </p:bgPr>
    </p:bg>
    <p:spTree>
      <p:nvGrpSpPr>
        <p:cNvPr id="1" name="Shape 765"/>
        <p:cNvGrpSpPr/>
        <p:nvPr/>
      </p:nvGrpSpPr>
      <p:grpSpPr>
        <a:xfrm>
          <a:off x="0" y="0"/>
          <a:ext cx="0" cy="0"/>
          <a:chOff x="0" y="0"/>
          <a:chExt cx="0" cy="0"/>
        </a:xfrm>
      </p:grpSpPr>
      <p:sp>
        <p:nvSpPr>
          <p:cNvPr id="766" name="Google Shape;766;p40"/>
          <p:cNvSpPr txBox="1">
            <a:spLocks noGrp="1"/>
          </p:cNvSpPr>
          <p:nvPr>
            <p:ph type="title"/>
          </p:nvPr>
        </p:nvSpPr>
        <p:spPr>
          <a:xfrm rot="625">
            <a:off x="2923200" y="691114"/>
            <a:ext cx="3297600" cy="1425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400">
                <a:latin typeface="Amatic SC"/>
                <a:ea typeface="Amatic SC"/>
                <a:cs typeface="Amatic SC"/>
                <a:sym typeface="Amatic SC"/>
              </a:rPr>
              <a:t>PROBLEM</a:t>
            </a:r>
            <a:endParaRPr sz="4400">
              <a:latin typeface="Amatic SC"/>
              <a:ea typeface="Amatic SC"/>
              <a:cs typeface="Amatic SC"/>
              <a:sym typeface="Amatic SC"/>
            </a:endParaRPr>
          </a:p>
        </p:txBody>
      </p:sp>
      <p:pic>
        <p:nvPicPr>
          <p:cNvPr id="767" name="Google Shape;767;p40"/>
          <p:cNvPicPr preferRelativeResize="0"/>
          <p:nvPr/>
        </p:nvPicPr>
        <p:blipFill>
          <a:blip r:embed="rId3">
            <a:alphaModFix/>
          </a:blip>
          <a:stretch>
            <a:fillRect/>
          </a:stretch>
        </p:blipFill>
        <p:spPr>
          <a:xfrm>
            <a:off x="47825" y="163125"/>
            <a:ext cx="955107" cy="527700"/>
          </a:xfrm>
          <a:prstGeom prst="rect">
            <a:avLst/>
          </a:prstGeom>
          <a:noFill/>
          <a:ln>
            <a:noFill/>
          </a:ln>
        </p:spPr>
      </p:pic>
      <p:grpSp>
        <p:nvGrpSpPr>
          <p:cNvPr id="768" name="Google Shape;768;p40"/>
          <p:cNvGrpSpPr/>
          <p:nvPr/>
        </p:nvGrpSpPr>
        <p:grpSpPr>
          <a:xfrm>
            <a:off x="720006" y="896458"/>
            <a:ext cx="873426" cy="743263"/>
            <a:chOff x="1150100" y="2672675"/>
            <a:chExt cx="1076178" cy="835033"/>
          </a:xfrm>
        </p:grpSpPr>
        <p:sp>
          <p:nvSpPr>
            <p:cNvPr id="769" name="Google Shape;769;p40"/>
            <p:cNvSpPr/>
            <p:nvPr/>
          </p:nvSpPr>
          <p:spPr>
            <a:xfrm>
              <a:off x="1150100" y="2672675"/>
              <a:ext cx="1076178" cy="835033"/>
            </a:xfrm>
            <a:custGeom>
              <a:avLst/>
              <a:gdLst/>
              <a:ahLst/>
              <a:cxnLst/>
              <a:rect l="l" t="t" r="r" b="b"/>
              <a:pathLst>
                <a:path w="28300" h="28299" extrusionOk="0">
                  <a:moveTo>
                    <a:pt x="25260" y="28298"/>
                  </a:moveTo>
                  <a:lnTo>
                    <a:pt x="3040" y="28298"/>
                  </a:lnTo>
                  <a:cubicBezTo>
                    <a:pt x="1369" y="28298"/>
                    <a:pt x="1" y="26931"/>
                    <a:pt x="1" y="25259"/>
                  </a:cubicBezTo>
                  <a:lnTo>
                    <a:pt x="1" y="3040"/>
                  </a:lnTo>
                  <a:cubicBezTo>
                    <a:pt x="1" y="1368"/>
                    <a:pt x="1369" y="0"/>
                    <a:pt x="3040" y="0"/>
                  </a:cubicBezTo>
                  <a:lnTo>
                    <a:pt x="25260" y="0"/>
                  </a:lnTo>
                  <a:cubicBezTo>
                    <a:pt x="26931" y="0"/>
                    <a:pt x="28299" y="1368"/>
                    <a:pt x="28299" y="3040"/>
                  </a:cubicBezTo>
                  <a:lnTo>
                    <a:pt x="28299" y="25259"/>
                  </a:lnTo>
                  <a:cubicBezTo>
                    <a:pt x="28299" y="26931"/>
                    <a:pt x="26931" y="28298"/>
                    <a:pt x="25260" y="28298"/>
                  </a:cubicBezTo>
                  <a:close/>
                </a:path>
              </a:pathLst>
            </a:custGeom>
            <a:solidFill>
              <a:srgbClr val="81EEEB"/>
            </a:solidFill>
            <a:ln>
              <a:noFill/>
            </a:ln>
            <a:effectLst>
              <a:outerShdw blurRad="71438" dist="47625" dir="5400000" algn="bl" rotWithShape="0">
                <a:srgbClr val="17336B">
                  <a:alpha val="18000"/>
                </a:srgbClr>
              </a:outerShdw>
              <a:reflection stA="5000" endPos="28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0" name="Google Shape;770;p40"/>
            <p:cNvGrpSpPr/>
            <p:nvPr/>
          </p:nvGrpSpPr>
          <p:grpSpPr>
            <a:xfrm>
              <a:off x="1399112" y="2789445"/>
              <a:ext cx="622391" cy="623829"/>
              <a:chOff x="5096713" y="3964200"/>
              <a:chExt cx="324500" cy="325250"/>
            </a:xfrm>
          </p:grpSpPr>
          <p:sp>
            <p:nvSpPr>
              <p:cNvPr id="771" name="Google Shape;771;p40"/>
              <p:cNvSpPr/>
              <p:nvPr/>
            </p:nvSpPr>
            <p:spPr>
              <a:xfrm>
                <a:off x="5096713" y="3964200"/>
                <a:ext cx="324500" cy="325250"/>
              </a:xfrm>
              <a:custGeom>
                <a:avLst/>
                <a:gdLst/>
                <a:ahLst/>
                <a:cxnLst/>
                <a:rect l="l" t="t" r="r" b="b"/>
                <a:pathLst>
                  <a:path w="12980" h="13010" extrusionOk="0">
                    <a:moveTo>
                      <a:pt x="6445" y="699"/>
                    </a:moveTo>
                    <a:cubicBezTo>
                      <a:pt x="9636" y="699"/>
                      <a:pt x="12250" y="3313"/>
                      <a:pt x="12250" y="6505"/>
                    </a:cubicBezTo>
                    <a:cubicBezTo>
                      <a:pt x="12250" y="9697"/>
                      <a:pt x="9667" y="12311"/>
                      <a:pt x="6445" y="12311"/>
                    </a:cubicBezTo>
                    <a:cubicBezTo>
                      <a:pt x="3253" y="12311"/>
                      <a:pt x="639" y="9727"/>
                      <a:pt x="639" y="6505"/>
                    </a:cubicBezTo>
                    <a:cubicBezTo>
                      <a:pt x="639" y="3313"/>
                      <a:pt x="3253" y="699"/>
                      <a:pt x="6445" y="699"/>
                    </a:cubicBezTo>
                    <a:close/>
                    <a:moveTo>
                      <a:pt x="6475" y="0"/>
                    </a:moveTo>
                    <a:cubicBezTo>
                      <a:pt x="2919" y="0"/>
                      <a:pt x="1" y="2949"/>
                      <a:pt x="1" y="6505"/>
                    </a:cubicBezTo>
                    <a:cubicBezTo>
                      <a:pt x="1" y="10092"/>
                      <a:pt x="2888" y="13010"/>
                      <a:pt x="6475" y="13010"/>
                    </a:cubicBezTo>
                    <a:cubicBezTo>
                      <a:pt x="10062" y="13010"/>
                      <a:pt x="12980" y="10092"/>
                      <a:pt x="12980" y="6505"/>
                    </a:cubicBezTo>
                    <a:cubicBezTo>
                      <a:pt x="12980" y="2949"/>
                      <a:pt x="10062" y="0"/>
                      <a:pt x="6475" y="0"/>
                    </a:cubicBezTo>
                    <a:close/>
                  </a:path>
                </a:pathLst>
              </a:custGeom>
              <a:solidFill>
                <a:srgbClr val="F9F8FF"/>
              </a:solidFill>
              <a:ln>
                <a:noFill/>
              </a:ln>
              <a:effectLst>
                <a:outerShdw blurRad="57150" dist="57150" dir="5400000" algn="bl" rotWithShape="0">
                  <a:srgbClr val="17336B">
                    <a:alpha val="16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40"/>
              <p:cNvSpPr/>
              <p:nvPr/>
            </p:nvSpPr>
            <p:spPr>
              <a:xfrm>
                <a:off x="5185638" y="3964200"/>
                <a:ext cx="144400" cy="325250"/>
              </a:xfrm>
              <a:custGeom>
                <a:avLst/>
                <a:gdLst/>
                <a:ahLst/>
                <a:cxnLst/>
                <a:rect l="l" t="t" r="r" b="b"/>
                <a:pathLst>
                  <a:path w="5776" h="13010" extrusionOk="0">
                    <a:moveTo>
                      <a:pt x="2888" y="699"/>
                    </a:moveTo>
                    <a:cubicBezTo>
                      <a:pt x="3952" y="699"/>
                      <a:pt x="5137" y="3101"/>
                      <a:pt x="5137" y="6505"/>
                    </a:cubicBezTo>
                    <a:cubicBezTo>
                      <a:pt x="5137" y="9940"/>
                      <a:pt x="3952" y="12311"/>
                      <a:pt x="2888" y="12311"/>
                    </a:cubicBezTo>
                    <a:cubicBezTo>
                      <a:pt x="1824" y="12311"/>
                      <a:pt x="638" y="9940"/>
                      <a:pt x="638" y="6505"/>
                    </a:cubicBezTo>
                    <a:cubicBezTo>
                      <a:pt x="638" y="3101"/>
                      <a:pt x="1824" y="699"/>
                      <a:pt x="2888" y="699"/>
                    </a:cubicBezTo>
                    <a:close/>
                    <a:moveTo>
                      <a:pt x="2888" y="0"/>
                    </a:moveTo>
                    <a:cubicBezTo>
                      <a:pt x="1307" y="0"/>
                      <a:pt x="0" y="2857"/>
                      <a:pt x="0" y="6505"/>
                    </a:cubicBezTo>
                    <a:cubicBezTo>
                      <a:pt x="0" y="10152"/>
                      <a:pt x="1307" y="13010"/>
                      <a:pt x="2888" y="13010"/>
                    </a:cubicBezTo>
                    <a:cubicBezTo>
                      <a:pt x="4499" y="13010"/>
                      <a:pt x="5775" y="10152"/>
                      <a:pt x="5775" y="6505"/>
                    </a:cubicBezTo>
                    <a:cubicBezTo>
                      <a:pt x="5775" y="2857"/>
                      <a:pt x="4529" y="0"/>
                      <a:pt x="2888" y="0"/>
                    </a:cubicBezTo>
                    <a:close/>
                  </a:path>
                </a:pathLst>
              </a:custGeom>
              <a:solidFill>
                <a:srgbClr val="F9F8FF"/>
              </a:solidFill>
              <a:ln>
                <a:noFill/>
              </a:ln>
              <a:effectLst>
                <a:outerShdw blurRad="57150" dist="57150" dir="5400000" algn="bl" rotWithShape="0">
                  <a:srgbClr val="17336B">
                    <a:alpha val="16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40"/>
              <p:cNvSpPr/>
              <p:nvPr/>
            </p:nvSpPr>
            <p:spPr>
              <a:xfrm>
                <a:off x="5104313" y="4119225"/>
                <a:ext cx="307800" cy="15975"/>
              </a:xfrm>
              <a:custGeom>
                <a:avLst/>
                <a:gdLst/>
                <a:ahLst/>
                <a:cxnLst/>
                <a:rect l="l" t="t" r="r" b="b"/>
                <a:pathLst>
                  <a:path w="12312" h="639" extrusionOk="0">
                    <a:moveTo>
                      <a:pt x="1" y="0"/>
                    </a:moveTo>
                    <a:lnTo>
                      <a:pt x="1" y="638"/>
                    </a:lnTo>
                    <a:lnTo>
                      <a:pt x="12311" y="638"/>
                    </a:lnTo>
                    <a:lnTo>
                      <a:pt x="12311" y="0"/>
                    </a:lnTo>
                    <a:close/>
                  </a:path>
                </a:pathLst>
              </a:custGeom>
              <a:solidFill>
                <a:srgbClr val="F9F8FF"/>
              </a:solidFill>
              <a:ln>
                <a:noFill/>
              </a:ln>
              <a:effectLst>
                <a:outerShdw blurRad="57150" dist="57150" dir="5400000" algn="bl" rotWithShape="0">
                  <a:srgbClr val="17336B">
                    <a:alpha val="16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40"/>
              <p:cNvSpPr/>
              <p:nvPr/>
            </p:nvSpPr>
            <p:spPr>
              <a:xfrm>
                <a:off x="5136238" y="4023475"/>
                <a:ext cx="243200" cy="43325"/>
              </a:xfrm>
              <a:custGeom>
                <a:avLst/>
                <a:gdLst/>
                <a:ahLst/>
                <a:cxnLst/>
                <a:rect l="l" t="t" r="r" b="b"/>
                <a:pathLst>
                  <a:path w="9728" h="1733" extrusionOk="0">
                    <a:moveTo>
                      <a:pt x="456" y="0"/>
                    </a:moveTo>
                    <a:lnTo>
                      <a:pt x="0" y="456"/>
                    </a:lnTo>
                    <a:cubicBezTo>
                      <a:pt x="31" y="486"/>
                      <a:pt x="1307" y="1733"/>
                      <a:pt x="4864" y="1733"/>
                    </a:cubicBezTo>
                    <a:cubicBezTo>
                      <a:pt x="8420" y="1733"/>
                      <a:pt x="9697" y="486"/>
                      <a:pt x="9727" y="456"/>
                    </a:cubicBezTo>
                    <a:lnTo>
                      <a:pt x="9271" y="0"/>
                    </a:lnTo>
                    <a:cubicBezTo>
                      <a:pt x="9271" y="0"/>
                      <a:pt x="8147" y="1094"/>
                      <a:pt x="4864" y="1094"/>
                    </a:cubicBezTo>
                    <a:cubicBezTo>
                      <a:pt x="1581" y="1094"/>
                      <a:pt x="456" y="0"/>
                      <a:pt x="456" y="0"/>
                    </a:cubicBezTo>
                    <a:close/>
                  </a:path>
                </a:pathLst>
              </a:custGeom>
              <a:solidFill>
                <a:srgbClr val="F9F8FF"/>
              </a:solidFill>
              <a:ln>
                <a:noFill/>
              </a:ln>
              <a:effectLst>
                <a:outerShdw blurRad="57150" dist="57150" dir="5400000" algn="bl" rotWithShape="0">
                  <a:srgbClr val="17336B">
                    <a:alpha val="16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40"/>
              <p:cNvSpPr/>
              <p:nvPr/>
            </p:nvSpPr>
            <p:spPr>
              <a:xfrm>
                <a:off x="5136238" y="4187600"/>
                <a:ext cx="243200" cy="44100"/>
              </a:xfrm>
              <a:custGeom>
                <a:avLst/>
                <a:gdLst/>
                <a:ahLst/>
                <a:cxnLst/>
                <a:rect l="l" t="t" r="r" b="b"/>
                <a:pathLst>
                  <a:path w="9728" h="1764" extrusionOk="0">
                    <a:moveTo>
                      <a:pt x="4864" y="1"/>
                    </a:moveTo>
                    <a:cubicBezTo>
                      <a:pt x="1277" y="1"/>
                      <a:pt x="31" y="1247"/>
                      <a:pt x="0" y="1308"/>
                    </a:cubicBezTo>
                    <a:lnTo>
                      <a:pt x="456" y="1764"/>
                    </a:lnTo>
                    <a:cubicBezTo>
                      <a:pt x="456" y="1764"/>
                      <a:pt x="1581" y="639"/>
                      <a:pt x="4864" y="639"/>
                    </a:cubicBezTo>
                    <a:cubicBezTo>
                      <a:pt x="8147" y="639"/>
                      <a:pt x="9271" y="1764"/>
                      <a:pt x="9271" y="1764"/>
                    </a:cubicBezTo>
                    <a:lnTo>
                      <a:pt x="9727" y="1308"/>
                    </a:lnTo>
                    <a:cubicBezTo>
                      <a:pt x="9697" y="1247"/>
                      <a:pt x="8450" y="1"/>
                      <a:pt x="4864" y="1"/>
                    </a:cubicBezTo>
                    <a:close/>
                  </a:path>
                </a:pathLst>
              </a:custGeom>
              <a:solidFill>
                <a:srgbClr val="F9F8FF"/>
              </a:solidFill>
              <a:ln>
                <a:noFill/>
              </a:ln>
              <a:effectLst>
                <a:outerShdw blurRad="57150" dist="57150" dir="5400000" algn="bl" rotWithShape="0">
                  <a:srgbClr val="17336B">
                    <a:alpha val="16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76" name="Google Shape;776;p40"/>
          <p:cNvSpPr txBox="1"/>
          <p:nvPr/>
        </p:nvSpPr>
        <p:spPr>
          <a:xfrm>
            <a:off x="536500" y="1847925"/>
            <a:ext cx="8158200" cy="25365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endParaRPr sz="1600">
              <a:latin typeface="Times New Roman"/>
              <a:ea typeface="Times New Roman"/>
              <a:cs typeface="Times New Roman"/>
              <a:sym typeface="Times New Roman"/>
            </a:endParaRPr>
          </a:p>
          <a:p>
            <a:pPr marL="457200" lvl="0" indent="-330200" algn="just" rtl="0">
              <a:lnSpc>
                <a:spcPct val="115000"/>
              </a:lnSpc>
              <a:spcBef>
                <a:spcPts val="1200"/>
              </a:spcBef>
              <a:spcAft>
                <a:spcPts val="0"/>
              </a:spcAft>
              <a:buSzPts val="1600"/>
              <a:buFont typeface="Times New Roman"/>
              <a:buChar char="●"/>
            </a:pPr>
            <a:r>
              <a:rPr lang="en" sz="1600">
                <a:latin typeface="Times New Roman"/>
                <a:ea typeface="Times New Roman"/>
                <a:cs typeface="Times New Roman"/>
                <a:sym typeface="Times New Roman"/>
              </a:rPr>
              <a:t>Các sân bóng mọc lên ngày càng nhiều, kéo theo nhu cầu xây dựng về hệ thống thuê sân online tăng lên. Quá trình thuê/đặt sân cần phải xử lý hàng chục đến hàng trăm lần, điều này khiến người quản lý khó kiểm soát được toàn bộ thông tin của sân bóng, khách hàng và các đơn đặt sân. Vì vậy, việc thiết kế một hệ thống sân bóng online là một việc cần thiết và khách hàng có thể không cần phải đến sân để đặt trực tiếp cũng như đặt một số dịch vụ của sân bóng.</a:t>
            </a:r>
            <a:endParaRPr sz="1600">
              <a:latin typeface="Times New Roman"/>
              <a:ea typeface="Times New Roman"/>
              <a:cs typeface="Times New Roman"/>
              <a:sym typeface="Times New Roman"/>
            </a:endParaRPr>
          </a:p>
          <a:p>
            <a:pPr marL="0" lvl="0" indent="0" algn="l" rtl="0">
              <a:spcBef>
                <a:spcPts val="0"/>
              </a:spcBef>
              <a:spcAft>
                <a:spcPts val="0"/>
              </a:spcAft>
              <a:buNone/>
            </a:pPr>
            <a:endParaRPr>
              <a:latin typeface="Quicksand"/>
              <a:ea typeface="Quicksand"/>
              <a:cs typeface="Quicksand"/>
              <a:sym typeface="Quicksan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chemeClr val="lt1"/>
            </a:gs>
            <a:gs pos="100000">
              <a:srgbClr val="66BEE9">
                <a:alpha val="34509"/>
              </a:srgbClr>
            </a:gs>
          </a:gsLst>
          <a:lin ang="5400700" scaled="0"/>
        </a:gradFill>
        <a:effectLst/>
      </p:bgPr>
    </p:bg>
    <p:spTree>
      <p:nvGrpSpPr>
        <p:cNvPr id="1" name="Shape 780"/>
        <p:cNvGrpSpPr/>
        <p:nvPr/>
      </p:nvGrpSpPr>
      <p:grpSpPr>
        <a:xfrm>
          <a:off x="0" y="0"/>
          <a:ext cx="0" cy="0"/>
          <a:chOff x="0" y="0"/>
          <a:chExt cx="0" cy="0"/>
        </a:xfrm>
      </p:grpSpPr>
      <p:sp>
        <p:nvSpPr>
          <p:cNvPr id="781" name="Google Shape;781;p41"/>
          <p:cNvSpPr txBox="1">
            <a:spLocks noGrp="1"/>
          </p:cNvSpPr>
          <p:nvPr>
            <p:ph type="title"/>
          </p:nvPr>
        </p:nvSpPr>
        <p:spPr>
          <a:xfrm rot="755">
            <a:off x="720000" y="714025"/>
            <a:ext cx="4096800" cy="65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600">
                <a:latin typeface="Comic Sans MS"/>
                <a:ea typeface="Comic Sans MS"/>
                <a:cs typeface="Comic Sans MS"/>
                <a:sym typeface="Comic Sans MS"/>
              </a:rPr>
              <a:t>Một vài hình ảnh minh họa</a:t>
            </a:r>
            <a:endParaRPr sz="1600">
              <a:latin typeface="Comic Sans MS"/>
              <a:ea typeface="Comic Sans MS"/>
              <a:cs typeface="Comic Sans MS"/>
              <a:sym typeface="Comic Sans MS"/>
            </a:endParaRPr>
          </a:p>
        </p:txBody>
      </p:sp>
      <p:pic>
        <p:nvPicPr>
          <p:cNvPr id="782" name="Google Shape;782;p41"/>
          <p:cNvPicPr preferRelativeResize="0"/>
          <p:nvPr/>
        </p:nvPicPr>
        <p:blipFill>
          <a:blip r:embed="rId3">
            <a:alphaModFix/>
          </a:blip>
          <a:stretch>
            <a:fillRect/>
          </a:stretch>
        </p:blipFill>
        <p:spPr>
          <a:xfrm>
            <a:off x="5117025" y="1614075"/>
            <a:ext cx="3458100" cy="2303100"/>
          </a:xfrm>
          <a:prstGeom prst="rect">
            <a:avLst/>
          </a:prstGeom>
          <a:noFill/>
          <a:ln>
            <a:noFill/>
          </a:ln>
        </p:spPr>
      </p:pic>
      <p:sp>
        <p:nvSpPr>
          <p:cNvPr id="783" name="Google Shape;783;p41"/>
          <p:cNvSpPr txBox="1"/>
          <p:nvPr/>
        </p:nvSpPr>
        <p:spPr>
          <a:xfrm>
            <a:off x="1609475" y="3866150"/>
            <a:ext cx="229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Quicksand"/>
              <a:ea typeface="Quicksand"/>
              <a:cs typeface="Quicksand"/>
              <a:sym typeface="Quicksand"/>
            </a:endParaRPr>
          </a:p>
        </p:txBody>
      </p:sp>
      <p:pic>
        <p:nvPicPr>
          <p:cNvPr id="784" name="Google Shape;784;p41"/>
          <p:cNvPicPr preferRelativeResize="0"/>
          <p:nvPr/>
        </p:nvPicPr>
        <p:blipFill>
          <a:blip r:embed="rId4">
            <a:alphaModFix/>
          </a:blip>
          <a:stretch>
            <a:fillRect/>
          </a:stretch>
        </p:blipFill>
        <p:spPr>
          <a:xfrm>
            <a:off x="877426" y="1614075"/>
            <a:ext cx="3458100" cy="2303108"/>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88"/>
        <p:cNvGrpSpPr/>
        <p:nvPr/>
      </p:nvGrpSpPr>
      <p:grpSpPr>
        <a:xfrm>
          <a:off x="0" y="0"/>
          <a:ext cx="0" cy="0"/>
          <a:chOff x="0" y="0"/>
          <a:chExt cx="0" cy="0"/>
        </a:xfrm>
      </p:grpSpPr>
      <p:sp>
        <p:nvSpPr>
          <p:cNvPr id="789" name="Google Shape;789;p42"/>
          <p:cNvSpPr txBox="1">
            <a:spLocks noGrp="1"/>
          </p:cNvSpPr>
          <p:nvPr>
            <p:ph type="title"/>
          </p:nvPr>
        </p:nvSpPr>
        <p:spPr>
          <a:xfrm rot="596">
            <a:off x="720000" y="2140075"/>
            <a:ext cx="3458100" cy="142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000">
                <a:latin typeface="Amatic SC"/>
                <a:ea typeface="Amatic SC"/>
                <a:cs typeface="Amatic SC"/>
                <a:sym typeface="Amatic SC"/>
              </a:rPr>
              <a:t>2. CÁC BÊN LIÊN QUAN</a:t>
            </a:r>
            <a:endParaRPr sz="4000">
              <a:latin typeface="Amatic SC"/>
              <a:ea typeface="Amatic SC"/>
              <a:cs typeface="Amatic SC"/>
              <a:sym typeface="Amatic SC"/>
            </a:endParaRPr>
          </a:p>
        </p:txBody>
      </p:sp>
      <p:grpSp>
        <p:nvGrpSpPr>
          <p:cNvPr id="790" name="Google Shape;790;p42"/>
          <p:cNvGrpSpPr/>
          <p:nvPr/>
        </p:nvGrpSpPr>
        <p:grpSpPr>
          <a:xfrm>
            <a:off x="5570717" y="1388334"/>
            <a:ext cx="1344065" cy="2981767"/>
            <a:chOff x="1336274" y="1409981"/>
            <a:chExt cx="1578653" cy="3193153"/>
          </a:xfrm>
        </p:grpSpPr>
        <p:grpSp>
          <p:nvGrpSpPr>
            <p:cNvPr id="791" name="Google Shape;791;p42"/>
            <p:cNvGrpSpPr/>
            <p:nvPr/>
          </p:nvGrpSpPr>
          <p:grpSpPr>
            <a:xfrm>
              <a:off x="1336274" y="1409981"/>
              <a:ext cx="1578653" cy="3193153"/>
              <a:chOff x="2135600" y="1562875"/>
              <a:chExt cx="1268300" cy="2565400"/>
            </a:xfrm>
          </p:grpSpPr>
          <p:sp>
            <p:nvSpPr>
              <p:cNvPr id="792" name="Google Shape;792;p42"/>
              <p:cNvSpPr/>
              <p:nvPr/>
            </p:nvSpPr>
            <p:spPr>
              <a:xfrm>
                <a:off x="2135600" y="1562875"/>
                <a:ext cx="1268300" cy="2565400"/>
              </a:xfrm>
              <a:custGeom>
                <a:avLst/>
                <a:gdLst/>
                <a:ahLst/>
                <a:cxnLst/>
                <a:rect l="l" t="t" r="r" b="b"/>
                <a:pathLst>
                  <a:path w="50732" h="102616" extrusionOk="0">
                    <a:moveTo>
                      <a:pt x="5715" y="0"/>
                    </a:moveTo>
                    <a:cubicBezTo>
                      <a:pt x="2554" y="0"/>
                      <a:pt x="1" y="2554"/>
                      <a:pt x="1" y="5684"/>
                    </a:cubicBezTo>
                    <a:lnTo>
                      <a:pt x="1" y="96932"/>
                    </a:lnTo>
                    <a:cubicBezTo>
                      <a:pt x="1" y="100063"/>
                      <a:pt x="2554" y="102616"/>
                      <a:pt x="5715" y="102616"/>
                    </a:cubicBezTo>
                    <a:lnTo>
                      <a:pt x="45047" y="102616"/>
                    </a:lnTo>
                    <a:cubicBezTo>
                      <a:pt x="48178" y="102616"/>
                      <a:pt x="50731" y="100063"/>
                      <a:pt x="50731" y="96932"/>
                    </a:cubicBezTo>
                    <a:lnTo>
                      <a:pt x="50731" y="5684"/>
                    </a:lnTo>
                    <a:cubicBezTo>
                      <a:pt x="50731" y="2554"/>
                      <a:pt x="48178" y="0"/>
                      <a:pt x="45047" y="0"/>
                    </a:cubicBezTo>
                    <a:close/>
                  </a:path>
                </a:pathLst>
              </a:custGeom>
              <a:solidFill>
                <a:srgbClr val="F9F8FF"/>
              </a:solidFill>
              <a:ln>
                <a:noFill/>
              </a:ln>
              <a:effectLst>
                <a:outerShdw blurRad="57150" dist="47625" dir="5400000" algn="bl" rotWithShape="0">
                  <a:srgbClr val="17336B">
                    <a:alpha val="16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42"/>
              <p:cNvSpPr/>
              <p:nvPr/>
            </p:nvSpPr>
            <p:spPr>
              <a:xfrm>
                <a:off x="2161450" y="2933725"/>
                <a:ext cx="1215850" cy="1159600"/>
              </a:xfrm>
              <a:custGeom>
                <a:avLst/>
                <a:gdLst/>
                <a:ahLst/>
                <a:cxnLst/>
                <a:rect l="l" t="t" r="r" b="b"/>
                <a:pathLst>
                  <a:path w="48634" h="46384" extrusionOk="0">
                    <a:moveTo>
                      <a:pt x="0" y="0"/>
                    </a:moveTo>
                    <a:lnTo>
                      <a:pt x="0" y="41429"/>
                    </a:lnTo>
                    <a:cubicBezTo>
                      <a:pt x="0" y="44165"/>
                      <a:pt x="2219" y="46384"/>
                      <a:pt x="4955" y="46384"/>
                    </a:cubicBezTo>
                    <a:lnTo>
                      <a:pt x="43709" y="46384"/>
                    </a:lnTo>
                    <a:cubicBezTo>
                      <a:pt x="46415" y="46384"/>
                      <a:pt x="48634" y="44165"/>
                      <a:pt x="48634" y="41429"/>
                    </a:cubicBezTo>
                    <a:lnTo>
                      <a:pt x="48634" y="0"/>
                    </a:lnTo>
                    <a:close/>
                  </a:path>
                </a:pathLst>
              </a:custGeom>
              <a:gradFill>
                <a:gsLst>
                  <a:gs pos="0">
                    <a:srgbClr val="F9F8FF"/>
                  </a:gs>
                  <a:gs pos="100000">
                    <a:srgbClr val="66BEE9">
                      <a:alpha val="34509"/>
                    </a:srgbClr>
                  </a:gs>
                </a:gsLst>
                <a:lin ang="5400012" scaled="0"/>
              </a:gradFill>
              <a:ln>
                <a:noFill/>
              </a:ln>
              <a:effectLst>
                <a:outerShdw blurRad="57150" dist="47625" dir="5400000" algn="bl" rotWithShape="0">
                  <a:srgbClr val="17336B">
                    <a:alpha val="16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42"/>
              <p:cNvSpPr/>
              <p:nvPr/>
            </p:nvSpPr>
            <p:spPr>
              <a:xfrm>
                <a:off x="2161450" y="1598600"/>
                <a:ext cx="1215850" cy="180100"/>
              </a:xfrm>
              <a:custGeom>
                <a:avLst/>
                <a:gdLst/>
                <a:ahLst/>
                <a:cxnLst/>
                <a:rect l="l" t="t" r="r" b="b"/>
                <a:pathLst>
                  <a:path w="48634" h="7204" extrusionOk="0">
                    <a:moveTo>
                      <a:pt x="4955" y="0"/>
                    </a:moveTo>
                    <a:cubicBezTo>
                      <a:pt x="2219" y="0"/>
                      <a:pt x="0" y="2219"/>
                      <a:pt x="0" y="4954"/>
                    </a:cubicBezTo>
                    <a:lnTo>
                      <a:pt x="0" y="7204"/>
                    </a:lnTo>
                    <a:lnTo>
                      <a:pt x="48634" y="7204"/>
                    </a:lnTo>
                    <a:lnTo>
                      <a:pt x="48634" y="4954"/>
                    </a:lnTo>
                    <a:cubicBezTo>
                      <a:pt x="48634" y="2219"/>
                      <a:pt x="46415" y="0"/>
                      <a:pt x="43709" y="0"/>
                    </a:cubicBezTo>
                    <a:lnTo>
                      <a:pt x="26718" y="0"/>
                    </a:lnTo>
                    <a:cubicBezTo>
                      <a:pt x="25989" y="0"/>
                      <a:pt x="25381" y="456"/>
                      <a:pt x="25168" y="1125"/>
                    </a:cubicBezTo>
                    <a:cubicBezTo>
                      <a:pt x="25047" y="1459"/>
                      <a:pt x="24712" y="1702"/>
                      <a:pt x="24317" y="1702"/>
                    </a:cubicBezTo>
                    <a:cubicBezTo>
                      <a:pt x="23952" y="1702"/>
                      <a:pt x="23588" y="1489"/>
                      <a:pt x="23496" y="1125"/>
                    </a:cubicBezTo>
                    <a:cubicBezTo>
                      <a:pt x="23253" y="426"/>
                      <a:pt x="22615" y="0"/>
                      <a:pt x="21916" y="0"/>
                    </a:cubicBezTo>
                    <a:close/>
                  </a:path>
                </a:pathLst>
              </a:custGeom>
              <a:solidFill>
                <a:srgbClr val="FFD65F"/>
              </a:solidFill>
              <a:ln>
                <a:noFill/>
              </a:ln>
              <a:effectLst>
                <a:outerShdw blurRad="57150" dist="47625" dir="5400000" algn="bl" rotWithShape="0">
                  <a:srgbClr val="17336B">
                    <a:alpha val="16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42"/>
              <p:cNvSpPr/>
              <p:nvPr/>
            </p:nvSpPr>
            <p:spPr>
              <a:xfrm>
                <a:off x="2161450" y="1777150"/>
                <a:ext cx="1215850" cy="1155075"/>
              </a:xfrm>
              <a:custGeom>
                <a:avLst/>
                <a:gdLst/>
                <a:ahLst/>
                <a:cxnLst/>
                <a:rect l="l" t="t" r="r" b="b"/>
                <a:pathLst>
                  <a:path w="48634" h="46203" extrusionOk="0">
                    <a:moveTo>
                      <a:pt x="0" y="1"/>
                    </a:moveTo>
                    <a:lnTo>
                      <a:pt x="0" y="46202"/>
                    </a:lnTo>
                    <a:lnTo>
                      <a:pt x="48634" y="46202"/>
                    </a:lnTo>
                    <a:lnTo>
                      <a:pt x="48634" y="1"/>
                    </a:lnTo>
                    <a:close/>
                  </a:path>
                </a:pathLst>
              </a:custGeom>
              <a:solidFill>
                <a:srgbClr val="66BEE9"/>
              </a:solidFill>
              <a:ln>
                <a:noFill/>
              </a:ln>
              <a:effectLst>
                <a:outerShdw blurRad="57150" dist="47625" dir="5400000" algn="bl" rotWithShape="0">
                  <a:srgbClr val="17336B">
                    <a:alpha val="16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42"/>
              <p:cNvSpPr/>
              <p:nvPr/>
            </p:nvSpPr>
            <p:spPr>
              <a:xfrm>
                <a:off x="2634850" y="2712575"/>
                <a:ext cx="243200" cy="35000"/>
              </a:xfrm>
              <a:custGeom>
                <a:avLst/>
                <a:gdLst/>
                <a:ahLst/>
                <a:cxnLst/>
                <a:rect l="l" t="t" r="r" b="b"/>
                <a:pathLst>
                  <a:path w="9728" h="1400" extrusionOk="0">
                    <a:moveTo>
                      <a:pt x="670" y="1"/>
                    </a:moveTo>
                    <a:cubicBezTo>
                      <a:pt x="305" y="1"/>
                      <a:pt x="1" y="335"/>
                      <a:pt x="1" y="700"/>
                    </a:cubicBezTo>
                    <a:cubicBezTo>
                      <a:pt x="1" y="1095"/>
                      <a:pt x="305" y="1399"/>
                      <a:pt x="670" y="1399"/>
                    </a:cubicBezTo>
                    <a:lnTo>
                      <a:pt x="9028" y="1399"/>
                    </a:lnTo>
                    <a:cubicBezTo>
                      <a:pt x="9424" y="1399"/>
                      <a:pt x="9728" y="1095"/>
                      <a:pt x="9728" y="700"/>
                    </a:cubicBezTo>
                    <a:cubicBezTo>
                      <a:pt x="9728" y="335"/>
                      <a:pt x="9424" y="1"/>
                      <a:pt x="9028" y="1"/>
                    </a:cubicBezTo>
                    <a:close/>
                  </a:path>
                </a:pathLst>
              </a:custGeom>
              <a:solidFill>
                <a:srgbClr val="F9F8FF"/>
              </a:solidFill>
              <a:ln>
                <a:noFill/>
              </a:ln>
              <a:effectLst>
                <a:outerShdw blurRad="57150" dist="47625" dir="5400000" algn="bl" rotWithShape="0">
                  <a:srgbClr val="17336B">
                    <a:alpha val="16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7" name="Google Shape;797;p42"/>
            <p:cNvSpPr/>
            <p:nvPr/>
          </p:nvSpPr>
          <p:spPr>
            <a:xfrm>
              <a:off x="1469112" y="3362515"/>
              <a:ext cx="1312800" cy="222300"/>
            </a:xfrm>
            <a:prstGeom prst="roundRect">
              <a:avLst>
                <a:gd name="adj" fmla="val 0"/>
              </a:avLst>
            </a:prstGeom>
            <a:solidFill>
              <a:srgbClr val="66BEE9"/>
            </a:solidFill>
            <a:ln w="9525" cap="flat" cmpd="sng">
              <a:solidFill>
                <a:srgbClr val="D2D6FF"/>
              </a:solidFill>
              <a:prstDash val="solid"/>
              <a:round/>
              <a:headEnd type="none" w="sm" len="sm"/>
              <a:tailEnd type="none" w="sm" len="sm"/>
            </a:ln>
            <a:effectLst>
              <a:outerShdw blurRad="57150" dist="19050" dir="5400000" algn="bl" rotWithShape="0">
                <a:srgbClr val="17336B">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800" b="1">
                  <a:solidFill>
                    <a:srgbClr val="F9F8FF"/>
                  </a:solidFill>
                  <a:latin typeface="Orbitron"/>
                  <a:ea typeface="Orbitron"/>
                  <a:cs typeface="Orbitron"/>
                  <a:sym typeface="Orbitron"/>
                </a:rPr>
                <a:t>USERNAME</a:t>
              </a:r>
              <a:endParaRPr sz="800" b="1">
                <a:solidFill>
                  <a:srgbClr val="F9F8FF"/>
                </a:solidFill>
                <a:latin typeface="Orbitron"/>
                <a:ea typeface="Orbitron"/>
                <a:cs typeface="Orbitron"/>
                <a:sym typeface="Orbitron"/>
              </a:endParaRPr>
            </a:p>
          </p:txBody>
        </p:sp>
        <p:sp>
          <p:nvSpPr>
            <p:cNvPr id="798" name="Google Shape;798;p42"/>
            <p:cNvSpPr/>
            <p:nvPr/>
          </p:nvSpPr>
          <p:spPr>
            <a:xfrm>
              <a:off x="1469112" y="3682405"/>
              <a:ext cx="1312800" cy="222300"/>
            </a:xfrm>
            <a:prstGeom prst="roundRect">
              <a:avLst>
                <a:gd name="adj" fmla="val 0"/>
              </a:avLst>
            </a:prstGeom>
            <a:solidFill>
              <a:srgbClr val="66BEE9"/>
            </a:solidFill>
            <a:ln w="9525" cap="flat" cmpd="sng">
              <a:solidFill>
                <a:srgbClr val="D2D6FF"/>
              </a:solidFill>
              <a:prstDash val="solid"/>
              <a:round/>
              <a:headEnd type="none" w="sm" len="sm"/>
              <a:tailEnd type="none" w="sm" len="sm"/>
            </a:ln>
            <a:effectLst>
              <a:outerShdw blurRad="57150" dist="19050" dir="5400000" algn="bl" rotWithShape="0">
                <a:srgbClr val="17336B">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800" b="1">
                  <a:solidFill>
                    <a:srgbClr val="F9F8FF"/>
                  </a:solidFill>
                  <a:latin typeface="Orbitron"/>
                  <a:ea typeface="Orbitron"/>
                  <a:cs typeface="Orbitron"/>
                  <a:sym typeface="Orbitron"/>
                </a:rPr>
                <a:t>PASSWORD</a:t>
              </a:r>
              <a:endParaRPr sz="800" b="1">
                <a:solidFill>
                  <a:srgbClr val="F9F8FF"/>
                </a:solidFill>
                <a:latin typeface="Orbitron"/>
                <a:ea typeface="Orbitron"/>
                <a:cs typeface="Orbitron"/>
                <a:sym typeface="Orbitron"/>
              </a:endParaRPr>
            </a:p>
          </p:txBody>
        </p:sp>
        <p:sp>
          <p:nvSpPr>
            <p:cNvPr id="799" name="Google Shape;799;p42"/>
            <p:cNvSpPr/>
            <p:nvPr/>
          </p:nvSpPr>
          <p:spPr>
            <a:xfrm>
              <a:off x="1469112" y="4050312"/>
              <a:ext cx="1312800" cy="222300"/>
            </a:xfrm>
            <a:prstGeom prst="roundRect">
              <a:avLst>
                <a:gd name="adj" fmla="val 50000"/>
              </a:avLst>
            </a:prstGeom>
            <a:solidFill>
              <a:srgbClr val="E951C2"/>
            </a:solidFill>
            <a:ln w="9525" cap="flat" cmpd="sng">
              <a:solidFill>
                <a:srgbClr val="D2D6FF"/>
              </a:solidFill>
              <a:prstDash val="solid"/>
              <a:round/>
              <a:headEnd type="none" w="sm" len="sm"/>
              <a:tailEnd type="none" w="sm" len="sm"/>
            </a:ln>
            <a:effectLst>
              <a:outerShdw blurRad="57150" dist="19050" dir="5400000" algn="bl" rotWithShape="0">
                <a:srgbClr val="17336B">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800" b="1">
                  <a:solidFill>
                    <a:srgbClr val="F9F8FF"/>
                  </a:solidFill>
                  <a:latin typeface="Orbitron"/>
                  <a:ea typeface="Orbitron"/>
                  <a:cs typeface="Orbitron"/>
                  <a:sym typeface="Orbitron"/>
                </a:rPr>
                <a:t>LOGIN</a:t>
              </a:r>
              <a:endParaRPr sz="800" b="1">
                <a:solidFill>
                  <a:srgbClr val="F9F8FF"/>
                </a:solidFill>
                <a:latin typeface="Orbitron"/>
                <a:ea typeface="Orbitron"/>
                <a:cs typeface="Orbitron"/>
                <a:sym typeface="Orbitron"/>
              </a:endParaRPr>
            </a:p>
          </p:txBody>
        </p:sp>
      </p:grpSp>
      <p:grpSp>
        <p:nvGrpSpPr>
          <p:cNvPr id="800" name="Google Shape;800;p42"/>
          <p:cNvGrpSpPr/>
          <p:nvPr/>
        </p:nvGrpSpPr>
        <p:grpSpPr>
          <a:xfrm>
            <a:off x="5272789" y="1581422"/>
            <a:ext cx="508873" cy="388796"/>
            <a:chOff x="7718626" y="1238667"/>
            <a:chExt cx="627000" cy="436800"/>
          </a:xfrm>
        </p:grpSpPr>
        <p:sp>
          <p:nvSpPr>
            <p:cNvPr id="801" name="Google Shape;801;p42"/>
            <p:cNvSpPr/>
            <p:nvPr/>
          </p:nvSpPr>
          <p:spPr>
            <a:xfrm>
              <a:off x="7718626" y="1238667"/>
              <a:ext cx="627000" cy="436800"/>
            </a:xfrm>
            <a:prstGeom prst="wedgeRoundRectCallout">
              <a:avLst>
                <a:gd name="adj1" fmla="val -17374"/>
                <a:gd name="adj2" fmla="val 73101"/>
                <a:gd name="adj3" fmla="val 0"/>
              </a:avLst>
            </a:prstGeom>
            <a:solidFill>
              <a:srgbClr val="E951C2"/>
            </a:solidFill>
            <a:ln>
              <a:noFill/>
            </a:ln>
            <a:effectLst>
              <a:outerShdw blurRad="57150" dist="47625" dir="5400000" algn="bl" rotWithShape="0">
                <a:srgbClr val="17336B">
                  <a:alpha val="3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42"/>
            <p:cNvSpPr/>
            <p:nvPr/>
          </p:nvSpPr>
          <p:spPr>
            <a:xfrm>
              <a:off x="7973613" y="1296725"/>
              <a:ext cx="212025" cy="294850"/>
            </a:xfrm>
            <a:custGeom>
              <a:avLst/>
              <a:gdLst/>
              <a:ahLst/>
              <a:cxnLst/>
              <a:rect l="l" t="t" r="r" b="b"/>
              <a:pathLst>
                <a:path w="8481" h="11794" extrusionOk="0">
                  <a:moveTo>
                    <a:pt x="3496" y="0"/>
                  </a:moveTo>
                  <a:cubicBezTo>
                    <a:pt x="3161" y="0"/>
                    <a:pt x="2888" y="274"/>
                    <a:pt x="2888" y="608"/>
                  </a:cubicBezTo>
                  <a:lnTo>
                    <a:pt x="2888" y="1733"/>
                  </a:lnTo>
                  <a:lnTo>
                    <a:pt x="91" y="5411"/>
                  </a:lnTo>
                  <a:cubicBezTo>
                    <a:pt x="31" y="5471"/>
                    <a:pt x="0" y="5563"/>
                    <a:pt x="0" y="5623"/>
                  </a:cubicBezTo>
                  <a:lnTo>
                    <a:pt x="0" y="11399"/>
                  </a:lnTo>
                  <a:cubicBezTo>
                    <a:pt x="0" y="11642"/>
                    <a:pt x="152" y="11794"/>
                    <a:pt x="395" y="11794"/>
                  </a:cubicBezTo>
                  <a:lnTo>
                    <a:pt x="6870" y="11794"/>
                  </a:lnTo>
                  <a:cubicBezTo>
                    <a:pt x="7325" y="11794"/>
                    <a:pt x="7721" y="11399"/>
                    <a:pt x="7721" y="10943"/>
                  </a:cubicBezTo>
                  <a:cubicBezTo>
                    <a:pt x="7721" y="10487"/>
                    <a:pt x="7325" y="10122"/>
                    <a:pt x="6870" y="10122"/>
                  </a:cubicBezTo>
                  <a:lnTo>
                    <a:pt x="7173" y="10122"/>
                  </a:lnTo>
                  <a:cubicBezTo>
                    <a:pt x="7690" y="10122"/>
                    <a:pt x="8085" y="9696"/>
                    <a:pt x="8085" y="9210"/>
                  </a:cubicBezTo>
                  <a:cubicBezTo>
                    <a:pt x="8085" y="8724"/>
                    <a:pt x="7690" y="8298"/>
                    <a:pt x="7173" y="8298"/>
                  </a:cubicBezTo>
                  <a:lnTo>
                    <a:pt x="7325" y="8298"/>
                  </a:lnTo>
                  <a:cubicBezTo>
                    <a:pt x="7873" y="8298"/>
                    <a:pt x="8298" y="7873"/>
                    <a:pt x="8298" y="7356"/>
                  </a:cubicBezTo>
                  <a:cubicBezTo>
                    <a:pt x="8298" y="6809"/>
                    <a:pt x="7873" y="6383"/>
                    <a:pt x="7325" y="6383"/>
                  </a:cubicBezTo>
                  <a:lnTo>
                    <a:pt x="7477" y="6383"/>
                  </a:lnTo>
                  <a:cubicBezTo>
                    <a:pt x="7541" y="6397"/>
                    <a:pt x="7604" y="6403"/>
                    <a:pt x="7663" y="6403"/>
                  </a:cubicBezTo>
                  <a:cubicBezTo>
                    <a:pt x="8144" y="6403"/>
                    <a:pt x="8481" y="5992"/>
                    <a:pt x="8481" y="5532"/>
                  </a:cubicBezTo>
                  <a:cubicBezTo>
                    <a:pt x="8481" y="4985"/>
                    <a:pt x="8025" y="4529"/>
                    <a:pt x="7477" y="4529"/>
                  </a:cubicBezTo>
                  <a:lnTo>
                    <a:pt x="3982" y="4529"/>
                  </a:lnTo>
                  <a:cubicBezTo>
                    <a:pt x="4529" y="3739"/>
                    <a:pt x="4803" y="2797"/>
                    <a:pt x="4803" y="1794"/>
                  </a:cubicBezTo>
                  <a:lnTo>
                    <a:pt x="4803" y="1307"/>
                  </a:lnTo>
                  <a:cubicBezTo>
                    <a:pt x="4803" y="578"/>
                    <a:pt x="4225" y="0"/>
                    <a:pt x="3496" y="0"/>
                  </a:cubicBezTo>
                  <a:close/>
                </a:path>
              </a:pathLst>
            </a:custGeom>
            <a:gradFill>
              <a:gsLst>
                <a:gs pos="0">
                  <a:srgbClr val="F9F8FF"/>
                </a:gs>
                <a:gs pos="100000">
                  <a:srgbClr val="F9F8FF">
                    <a:alpha val="86666"/>
                  </a:srgbClr>
                </a:gs>
              </a:gsLst>
              <a:lin ang="5400700" scaled="0"/>
            </a:gradFill>
            <a:ln>
              <a:noFill/>
            </a:ln>
            <a:effectLst>
              <a:outerShdw blurRad="57150" dist="38100" dir="5400000" algn="bl" rotWithShape="0">
                <a:srgbClr val="17336B">
                  <a:alpha val="1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42"/>
            <p:cNvSpPr/>
            <p:nvPr/>
          </p:nvSpPr>
          <p:spPr>
            <a:xfrm>
              <a:off x="7878613" y="1426650"/>
              <a:ext cx="80575" cy="190775"/>
            </a:xfrm>
            <a:custGeom>
              <a:avLst/>
              <a:gdLst/>
              <a:ahLst/>
              <a:cxnLst/>
              <a:rect l="l" t="t" r="r" b="b"/>
              <a:pathLst>
                <a:path w="3223" h="7631" extrusionOk="0">
                  <a:moveTo>
                    <a:pt x="487" y="1"/>
                  </a:moveTo>
                  <a:cubicBezTo>
                    <a:pt x="244" y="1"/>
                    <a:pt x="1" y="244"/>
                    <a:pt x="1" y="518"/>
                  </a:cubicBezTo>
                  <a:lnTo>
                    <a:pt x="1" y="7113"/>
                  </a:lnTo>
                  <a:cubicBezTo>
                    <a:pt x="1" y="7387"/>
                    <a:pt x="244" y="7630"/>
                    <a:pt x="487" y="7630"/>
                  </a:cubicBezTo>
                  <a:lnTo>
                    <a:pt x="2706" y="7630"/>
                  </a:lnTo>
                  <a:cubicBezTo>
                    <a:pt x="3010" y="7630"/>
                    <a:pt x="3223" y="7387"/>
                    <a:pt x="3192" y="7113"/>
                  </a:cubicBezTo>
                  <a:lnTo>
                    <a:pt x="3192" y="518"/>
                  </a:lnTo>
                  <a:cubicBezTo>
                    <a:pt x="3192" y="244"/>
                    <a:pt x="2979" y="1"/>
                    <a:pt x="2706" y="1"/>
                  </a:cubicBezTo>
                  <a:close/>
                </a:path>
              </a:pathLst>
            </a:custGeom>
            <a:gradFill>
              <a:gsLst>
                <a:gs pos="0">
                  <a:srgbClr val="F9F8FF"/>
                </a:gs>
                <a:gs pos="100000">
                  <a:srgbClr val="F9F8FF">
                    <a:alpha val="86666"/>
                  </a:srgbClr>
                </a:gs>
              </a:gsLst>
              <a:lin ang="5400700" scaled="0"/>
            </a:gradFill>
            <a:ln>
              <a:noFill/>
            </a:ln>
            <a:effectLst>
              <a:outerShdw blurRad="57150" dist="19050" dir="5400000" algn="bl" rotWithShape="0">
                <a:srgbClr val="17336B">
                  <a:alpha val="16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 name="Google Shape;804;p42"/>
          <p:cNvGrpSpPr/>
          <p:nvPr/>
        </p:nvGrpSpPr>
        <p:grpSpPr>
          <a:xfrm>
            <a:off x="6677944" y="2282183"/>
            <a:ext cx="873426" cy="743263"/>
            <a:chOff x="1150100" y="2672675"/>
            <a:chExt cx="1076178" cy="835033"/>
          </a:xfrm>
        </p:grpSpPr>
        <p:sp>
          <p:nvSpPr>
            <p:cNvPr id="805" name="Google Shape;805;p42"/>
            <p:cNvSpPr/>
            <p:nvPr/>
          </p:nvSpPr>
          <p:spPr>
            <a:xfrm>
              <a:off x="1150100" y="2672675"/>
              <a:ext cx="1076178" cy="835033"/>
            </a:xfrm>
            <a:custGeom>
              <a:avLst/>
              <a:gdLst/>
              <a:ahLst/>
              <a:cxnLst/>
              <a:rect l="l" t="t" r="r" b="b"/>
              <a:pathLst>
                <a:path w="28300" h="28299" extrusionOk="0">
                  <a:moveTo>
                    <a:pt x="25260" y="28298"/>
                  </a:moveTo>
                  <a:lnTo>
                    <a:pt x="3040" y="28298"/>
                  </a:lnTo>
                  <a:cubicBezTo>
                    <a:pt x="1369" y="28298"/>
                    <a:pt x="1" y="26931"/>
                    <a:pt x="1" y="25259"/>
                  </a:cubicBezTo>
                  <a:lnTo>
                    <a:pt x="1" y="3040"/>
                  </a:lnTo>
                  <a:cubicBezTo>
                    <a:pt x="1" y="1368"/>
                    <a:pt x="1369" y="0"/>
                    <a:pt x="3040" y="0"/>
                  </a:cubicBezTo>
                  <a:lnTo>
                    <a:pt x="25260" y="0"/>
                  </a:lnTo>
                  <a:cubicBezTo>
                    <a:pt x="26931" y="0"/>
                    <a:pt x="28299" y="1368"/>
                    <a:pt x="28299" y="3040"/>
                  </a:cubicBezTo>
                  <a:lnTo>
                    <a:pt x="28299" y="25259"/>
                  </a:lnTo>
                  <a:cubicBezTo>
                    <a:pt x="28299" y="26931"/>
                    <a:pt x="26931" y="28298"/>
                    <a:pt x="25260" y="28298"/>
                  </a:cubicBezTo>
                  <a:close/>
                </a:path>
              </a:pathLst>
            </a:custGeom>
            <a:solidFill>
              <a:srgbClr val="81EEEB"/>
            </a:solidFill>
            <a:ln>
              <a:noFill/>
            </a:ln>
            <a:effectLst>
              <a:outerShdw blurRad="71438" dist="47625" dir="5400000" algn="bl" rotWithShape="0">
                <a:srgbClr val="17336B">
                  <a:alpha val="18000"/>
                </a:srgbClr>
              </a:outerShdw>
              <a:reflection stA="5000" endPos="28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6" name="Google Shape;806;p42"/>
            <p:cNvGrpSpPr/>
            <p:nvPr/>
          </p:nvGrpSpPr>
          <p:grpSpPr>
            <a:xfrm>
              <a:off x="1399112" y="2789445"/>
              <a:ext cx="622391" cy="623829"/>
              <a:chOff x="5096713" y="3964200"/>
              <a:chExt cx="324500" cy="325250"/>
            </a:xfrm>
          </p:grpSpPr>
          <p:sp>
            <p:nvSpPr>
              <p:cNvPr id="807" name="Google Shape;807;p42"/>
              <p:cNvSpPr/>
              <p:nvPr/>
            </p:nvSpPr>
            <p:spPr>
              <a:xfrm>
                <a:off x="5096713" y="3964200"/>
                <a:ext cx="324500" cy="325250"/>
              </a:xfrm>
              <a:custGeom>
                <a:avLst/>
                <a:gdLst/>
                <a:ahLst/>
                <a:cxnLst/>
                <a:rect l="l" t="t" r="r" b="b"/>
                <a:pathLst>
                  <a:path w="12980" h="13010" extrusionOk="0">
                    <a:moveTo>
                      <a:pt x="6445" y="699"/>
                    </a:moveTo>
                    <a:cubicBezTo>
                      <a:pt x="9636" y="699"/>
                      <a:pt x="12250" y="3313"/>
                      <a:pt x="12250" y="6505"/>
                    </a:cubicBezTo>
                    <a:cubicBezTo>
                      <a:pt x="12250" y="9697"/>
                      <a:pt x="9667" y="12311"/>
                      <a:pt x="6445" y="12311"/>
                    </a:cubicBezTo>
                    <a:cubicBezTo>
                      <a:pt x="3253" y="12311"/>
                      <a:pt x="639" y="9727"/>
                      <a:pt x="639" y="6505"/>
                    </a:cubicBezTo>
                    <a:cubicBezTo>
                      <a:pt x="639" y="3313"/>
                      <a:pt x="3253" y="699"/>
                      <a:pt x="6445" y="699"/>
                    </a:cubicBezTo>
                    <a:close/>
                    <a:moveTo>
                      <a:pt x="6475" y="0"/>
                    </a:moveTo>
                    <a:cubicBezTo>
                      <a:pt x="2919" y="0"/>
                      <a:pt x="1" y="2949"/>
                      <a:pt x="1" y="6505"/>
                    </a:cubicBezTo>
                    <a:cubicBezTo>
                      <a:pt x="1" y="10092"/>
                      <a:pt x="2888" y="13010"/>
                      <a:pt x="6475" y="13010"/>
                    </a:cubicBezTo>
                    <a:cubicBezTo>
                      <a:pt x="10062" y="13010"/>
                      <a:pt x="12980" y="10092"/>
                      <a:pt x="12980" y="6505"/>
                    </a:cubicBezTo>
                    <a:cubicBezTo>
                      <a:pt x="12980" y="2949"/>
                      <a:pt x="10062" y="0"/>
                      <a:pt x="6475" y="0"/>
                    </a:cubicBezTo>
                    <a:close/>
                  </a:path>
                </a:pathLst>
              </a:custGeom>
              <a:solidFill>
                <a:srgbClr val="F9F8FF"/>
              </a:solidFill>
              <a:ln>
                <a:noFill/>
              </a:ln>
              <a:effectLst>
                <a:outerShdw blurRad="57150" dist="57150" dir="5400000" algn="bl" rotWithShape="0">
                  <a:srgbClr val="17336B">
                    <a:alpha val="16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42"/>
              <p:cNvSpPr/>
              <p:nvPr/>
            </p:nvSpPr>
            <p:spPr>
              <a:xfrm>
                <a:off x="5185638" y="3964200"/>
                <a:ext cx="144400" cy="325250"/>
              </a:xfrm>
              <a:custGeom>
                <a:avLst/>
                <a:gdLst/>
                <a:ahLst/>
                <a:cxnLst/>
                <a:rect l="l" t="t" r="r" b="b"/>
                <a:pathLst>
                  <a:path w="5776" h="13010" extrusionOk="0">
                    <a:moveTo>
                      <a:pt x="2888" y="699"/>
                    </a:moveTo>
                    <a:cubicBezTo>
                      <a:pt x="3952" y="699"/>
                      <a:pt x="5137" y="3101"/>
                      <a:pt x="5137" y="6505"/>
                    </a:cubicBezTo>
                    <a:cubicBezTo>
                      <a:pt x="5137" y="9940"/>
                      <a:pt x="3952" y="12311"/>
                      <a:pt x="2888" y="12311"/>
                    </a:cubicBezTo>
                    <a:cubicBezTo>
                      <a:pt x="1824" y="12311"/>
                      <a:pt x="638" y="9940"/>
                      <a:pt x="638" y="6505"/>
                    </a:cubicBezTo>
                    <a:cubicBezTo>
                      <a:pt x="638" y="3101"/>
                      <a:pt x="1824" y="699"/>
                      <a:pt x="2888" y="699"/>
                    </a:cubicBezTo>
                    <a:close/>
                    <a:moveTo>
                      <a:pt x="2888" y="0"/>
                    </a:moveTo>
                    <a:cubicBezTo>
                      <a:pt x="1307" y="0"/>
                      <a:pt x="0" y="2857"/>
                      <a:pt x="0" y="6505"/>
                    </a:cubicBezTo>
                    <a:cubicBezTo>
                      <a:pt x="0" y="10152"/>
                      <a:pt x="1307" y="13010"/>
                      <a:pt x="2888" y="13010"/>
                    </a:cubicBezTo>
                    <a:cubicBezTo>
                      <a:pt x="4499" y="13010"/>
                      <a:pt x="5775" y="10152"/>
                      <a:pt x="5775" y="6505"/>
                    </a:cubicBezTo>
                    <a:cubicBezTo>
                      <a:pt x="5775" y="2857"/>
                      <a:pt x="4529" y="0"/>
                      <a:pt x="2888" y="0"/>
                    </a:cubicBezTo>
                    <a:close/>
                  </a:path>
                </a:pathLst>
              </a:custGeom>
              <a:solidFill>
                <a:srgbClr val="F9F8FF"/>
              </a:solidFill>
              <a:ln>
                <a:noFill/>
              </a:ln>
              <a:effectLst>
                <a:outerShdw blurRad="57150" dist="57150" dir="5400000" algn="bl" rotWithShape="0">
                  <a:srgbClr val="17336B">
                    <a:alpha val="16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42"/>
              <p:cNvSpPr/>
              <p:nvPr/>
            </p:nvSpPr>
            <p:spPr>
              <a:xfrm>
                <a:off x="5104313" y="4119225"/>
                <a:ext cx="307800" cy="15975"/>
              </a:xfrm>
              <a:custGeom>
                <a:avLst/>
                <a:gdLst/>
                <a:ahLst/>
                <a:cxnLst/>
                <a:rect l="l" t="t" r="r" b="b"/>
                <a:pathLst>
                  <a:path w="12312" h="639" extrusionOk="0">
                    <a:moveTo>
                      <a:pt x="1" y="0"/>
                    </a:moveTo>
                    <a:lnTo>
                      <a:pt x="1" y="638"/>
                    </a:lnTo>
                    <a:lnTo>
                      <a:pt x="12311" y="638"/>
                    </a:lnTo>
                    <a:lnTo>
                      <a:pt x="12311" y="0"/>
                    </a:lnTo>
                    <a:close/>
                  </a:path>
                </a:pathLst>
              </a:custGeom>
              <a:solidFill>
                <a:srgbClr val="F9F8FF"/>
              </a:solidFill>
              <a:ln>
                <a:noFill/>
              </a:ln>
              <a:effectLst>
                <a:outerShdw blurRad="57150" dist="57150" dir="5400000" algn="bl" rotWithShape="0">
                  <a:srgbClr val="17336B">
                    <a:alpha val="16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42"/>
              <p:cNvSpPr/>
              <p:nvPr/>
            </p:nvSpPr>
            <p:spPr>
              <a:xfrm>
                <a:off x="5136238" y="4023475"/>
                <a:ext cx="243200" cy="43325"/>
              </a:xfrm>
              <a:custGeom>
                <a:avLst/>
                <a:gdLst/>
                <a:ahLst/>
                <a:cxnLst/>
                <a:rect l="l" t="t" r="r" b="b"/>
                <a:pathLst>
                  <a:path w="9728" h="1733" extrusionOk="0">
                    <a:moveTo>
                      <a:pt x="456" y="0"/>
                    </a:moveTo>
                    <a:lnTo>
                      <a:pt x="0" y="456"/>
                    </a:lnTo>
                    <a:cubicBezTo>
                      <a:pt x="31" y="486"/>
                      <a:pt x="1307" y="1733"/>
                      <a:pt x="4864" y="1733"/>
                    </a:cubicBezTo>
                    <a:cubicBezTo>
                      <a:pt x="8420" y="1733"/>
                      <a:pt x="9697" y="486"/>
                      <a:pt x="9727" y="456"/>
                    </a:cubicBezTo>
                    <a:lnTo>
                      <a:pt x="9271" y="0"/>
                    </a:lnTo>
                    <a:cubicBezTo>
                      <a:pt x="9271" y="0"/>
                      <a:pt x="8147" y="1094"/>
                      <a:pt x="4864" y="1094"/>
                    </a:cubicBezTo>
                    <a:cubicBezTo>
                      <a:pt x="1581" y="1094"/>
                      <a:pt x="456" y="0"/>
                      <a:pt x="456" y="0"/>
                    </a:cubicBezTo>
                    <a:close/>
                  </a:path>
                </a:pathLst>
              </a:custGeom>
              <a:solidFill>
                <a:srgbClr val="F9F8FF"/>
              </a:solidFill>
              <a:ln>
                <a:noFill/>
              </a:ln>
              <a:effectLst>
                <a:outerShdw blurRad="57150" dist="57150" dir="5400000" algn="bl" rotWithShape="0">
                  <a:srgbClr val="17336B">
                    <a:alpha val="16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42"/>
              <p:cNvSpPr/>
              <p:nvPr/>
            </p:nvSpPr>
            <p:spPr>
              <a:xfrm>
                <a:off x="5136238" y="4187600"/>
                <a:ext cx="243200" cy="44100"/>
              </a:xfrm>
              <a:custGeom>
                <a:avLst/>
                <a:gdLst/>
                <a:ahLst/>
                <a:cxnLst/>
                <a:rect l="l" t="t" r="r" b="b"/>
                <a:pathLst>
                  <a:path w="9728" h="1764" extrusionOk="0">
                    <a:moveTo>
                      <a:pt x="4864" y="1"/>
                    </a:moveTo>
                    <a:cubicBezTo>
                      <a:pt x="1277" y="1"/>
                      <a:pt x="31" y="1247"/>
                      <a:pt x="0" y="1308"/>
                    </a:cubicBezTo>
                    <a:lnTo>
                      <a:pt x="456" y="1764"/>
                    </a:lnTo>
                    <a:cubicBezTo>
                      <a:pt x="456" y="1764"/>
                      <a:pt x="1581" y="639"/>
                      <a:pt x="4864" y="639"/>
                    </a:cubicBezTo>
                    <a:cubicBezTo>
                      <a:pt x="8147" y="639"/>
                      <a:pt x="9271" y="1764"/>
                      <a:pt x="9271" y="1764"/>
                    </a:cubicBezTo>
                    <a:lnTo>
                      <a:pt x="9727" y="1308"/>
                    </a:lnTo>
                    <a:cubicBezTo>
                      <a:pt x="9697" y="1247"/>
                      <a:pt x="8450" y="1"/>
                      <a:pt x="4864" y="1"/>
                    </a:cubicBezTo>
                    <a:close/>
                  </a:path>
                </a:pathLst>
              </a:custGeom>
              <a:solidFill>
                <a:srgbClr val="F9F8FF"/>
              </a:solidFill>
              <a:ln>
                <a:noFill/>
              </a:ln>
              <a:effectLst>
                <a:outerShdw blurRad="57150" dist="57150" dir="5400000" algn="bl" rotWithShape="0">
                  <a:srgbClr val="17336B">
                    <a:alpha val="16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12" name="Google Shape;812;p42"/>
          <p:cNvGrpSpPr/>
          <p:nvPr/>
        </p:nvGrpSpPr>
        <p:grpSpPr>
          <a:xfrm>
            <a:off x="7049760" y="2960874"/>
            <a:ext cx="615902" cy="286220"/>
            <a:chOff x="5021875" y="2898100"/>
            <a:chExt cx="622375" cy="263700"/>
          </a:xfrm>
        </p:grpSpPr>
        <p:sp>
          <p:nvSpPr>
            <p:cNvPr id="813" name="Google Shape;813;p42"/>
            <p:cNvSpPr/>
            <p:nvPr/>
          </p:nvSpPr>
          <p:spPr>
            <a:xfrm>
              <a:off x="5021875" y="2976375"/>
              <a:ext cx="622375" cy="185425"/>
            </a:xfrm>
            <a:custGeom>
              <a:avLst/>
              <a:gdLst/>
              <a:ahLst/>
              <a:cxnLst/>
              <a:rect l="l" t="t" r="r" b="b"/>
              <a:pathLst>
                <a:path w="24895" h="7417" extrusionOk="0">
                  <a:moveTo>
                    <a:pt x="0" y="0"/>
                  </a:moveTo>
                  <a:lnTo>
                    <a:pt x="0" y="5988"/>
                  </a:lnTo>
                  <a:cubicBezTo>
                    <a:pt x="0" y="6779"/>
                    <a:pt x="669" y="7417"/>
                    <a:pt x="1459" y="7417"/>
                  </a:cubicBezTo>
                  <a:lnTo>
                    <a:pt x="23466" y="7417"/>
                  </a:lnTo>
                  <a:cubicBezTo>
                    <a:pt x="24256" y="7417"/>
                    <a:pt x="24894" y="6748"/>
                    <a:pt x="24894" y="5988"/>
                  </a:cubicBezTo>
                  <a:lnTo>
                    <a:pt x="24894" y="0"/>
                  </a:lnTo>
                  <a:close/>
                </a:path>
              </a:pathLst>
            </a:custGeom>
            <a:gradFill>
              <a:gsLst>
                <a:gs pos="0">
                  <a:srgbClr val="F9F8FF"/>
                </a:gs>
                <a:gs pos="100000">
                  <a:srgbClr val="F9F8FF">
                    <a:alpha val="86666"/>
                  </a:srgbClr>
                </a:gs>
              </a:gsLst>
              <a:lin ang="5400700" scaled="0"/>
            </a:gradFill>
            <a:ln>
              <a:noFill/>
            </a:ln>
            <a:effectLst>
              <a:outerShdw blurRad="57150" dist="57150" dir="5400000" algn="bl" rotWithShape="0">
                <a:srgbClr val="17336B">
                  <a:alpha val="16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42"/>
            <p:cNvSpPr/>
            <p:nvPr/>
          </p:nvSpPr>
          <p:spPr>
            <a:xfrm>
              <a:off x="5021875" y="2898100"/>
              <a:ext cx="622375" cy="77525"/>
            </a:xfrm>
            <a:custGeom>
              <a:avLst/>
              <a:gdLst/>
              <a:ahLst/>
              <a:cxnLst/>
              <a:rect l="l" t="t" r="r" b="b"/>
              <a:pathLst>
                <a:path w="24895" h="3101" extrusionOk="0">
                  <a:moveTo>
                    <a:pt x="1459" y="1"/>
                  </a:moveTo>
                  <a:cubicBezTo>
                    <a:pt x="669" y="1"/>
                    <a:pt x="0" y="639"/>
                    <a:pt x="0" y="1429"/>
                  </a:cubicBezTo>
                  <a:lnTo>
                    <a:pt x="0" y="3101"/>
                  </a:lnTo>
                  <a:lnTo>
                    <a:pt x="24894" y="3101"/>
                  </a:lnTo>
                  <a:lnTo>
                    <a:pt x="24894" y="1429"/>
                  </a:lnTo>
                  <a:cubicBezTo>
                    <a:pt x="24894" y="639"/>
                    <a:pt x="24256" y="1"/>
                    <a:pt x="23466" y="1"/>
                  </a:cubicBezTo>
                  <a:close/>
                </a:path>
              </a:pathLst>
            </a:custGeom>
            <a:solidFill>
              <a:srgbClr val="66BEE9"/>
            </a:solidFill>
            <a:ln w="9525" cap="flat" cmpd="sng">
              <a:solidFill>
                <a:srgbClr val="D2D6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42"/>
            <p:cNvSpPr/>
            <p:nvPr/>
          </p:nvSpPr>
          <p:spPr>
            <a:xfrm>
              <a:off x="5069750" y="2922425"/>
              <a:ext cx="24325" cy="25100"/>
            </a:xfrm>
            <a:custGeom>
              <a:avLst/>
              <a:gdLst/>
              <a:ahLst/>
              <a:cxnLst/>
              <a:rect l="l" t="t" r="r" b="b"/>
              <a:pathLst>
                <a:path w="973" h="1004" extrusionOk="0">
                  <a:moveTo>
                    <a:pt x="487" y="0"/>
                  </a:moveTo>
                  <a:cubicBezTo>
                    <a:pt x="213" y="0"/>
                    <a:pt x="0" y="243"/>
                    <a:pt x="0" y="487"/>
                  </a:cubicBezTo>
                  <a:cubicBezTo>
                    <a:pt x="0" y="760"/>
                    <a:pt x="213" y="1003"/>
                    <a:pt x="487" y="1003"/>
                  </a:cubicBezTo>
                  <a:cubicBezTo>
                    <a:pt x="760" y="1003"/>
                    <a:pt x="973" y="760"/>
                    <a:pt x="973" y="487"/>
                  </a:cubicBezTo>
                  <a:cubicBezTo>
                    <a:pt x="973" y="243"/>
                    <a:pt x="760" y="0"/>
                    <a:pt x="487" y="0"/>
                  </a:cubicBezTo>
                  <a:close/>
                </a:path>
              </a:pathLst>
            </a:custGeom>
            <a:solidFill>
              <a:srgbClr val="FFC3D0"/>
            </a:solidFill>
            <a:ln>
              <a:noFill/>
            </a:ln>
            <a:effectLst>
              <a:outerShdw blurRad="57150" dist="28575" dir="5400000" algn="bl" rotWithShape="0">
                <a:srgbClr val="17336B">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42"/>
            <p:cNvSpPr/>
            <p:nvPr/>
          </p:nvSpPr>
          <p:spPr>
            <a:xfrm>
              <a:off x="5122925" y="2922425"/>
              <a:ext cx="24350" cy="25100"/>
            </a:xfrm>
            <a:custGeom>
              <a:avLst/>
              <a:gdLst/>
              <a:ahLst/>
              <a:cxnLst/>
              <a:rect l="l" t="t" r="r" b="b"/>
              <a:pathLst>
                <a:path w="974" h="1004" extrusionOk="0">
                  <a:moveTo>
                    <a:pt x="487" y="0"/>
                  </a:moveTo>
                  <a:cubicBezTo>
                    <a:pt x="214" y="0"/>
                    <a:pt x="1" y="243"/>
                    <a:pt x="1" y="487"/>
                  </a:cubicBezTo>
                  <a:cubicBezTo>
                    <a:pt x="1" y="760"/>
                    <a:pt x="214" y="1003"/>
                    <a:pt x="487" y="1003"/>
                  </a:cubicBezTo>
                  <a:cubicBezTo>
                    <a:pt x="761" y="1003"/>
                    <a:pt x="974" y="760"/>
                    <a:pt x="974" y="487"/>
                  </a:cubicBezTo>
                  <a:cubicBezTo>
                    <a:pt x="974" y="243"/>
                    <a:pt x="791" y="0"/>
                    <a:pt x="487" y="0"/>
                  </a:cubicBezTo>
                  <a:close/>
                </a:path>
              </a:pathLst>
            </a:custGeom>
            <a:solidFill>
              <a:srgbClr val="F5D79B"/>
            </a:solidFill>
            <a:ln>
              <a:noFill/>
            </a:ln>
            <a:effectLst>
              <a:outerShdw blurRad="57150" dist="28575" dir="5400000" algn="bl" rotWithShape="0">
                <a:srgbClr val="17336B">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42"/>
            <p:cNvSpPr/>
            <p:nvPr/>
          </p:nvSpPr>
          <p:spPr>
            <a:xfrm>
              <a:off x="5176875" y="2922425"/>
              <a:ext cx="24350" cy="25100"/>
            </a:xfrm>
            <a:custGeom>
              <a:avLst/>
              <a:gdLst/>
              <a:ahLst/>
              <a:cxnLst/>
              <a:rect l="l" t="t" r="r" b="b"/>
              <a:pathLst>
                <a:path w="974" h="1004" extrusionOk="0">
                  <a:moveTo>
                    <a:pt x="487" y="0"/>
                  </a:moveTo>
                  <a:cubicBezTo>
                    <a:pt x="214" y="0"/>
                    <a:pt x="1" y="243"/>
                    <a:pt x="1" y="487"/>
                  </a:cubicBezTo>
                  <a:cubicBezTo>
                    <a:pt x="1" y="760"/>
                    <a:pt x="214" y="1003"/>
                    <a:pt x="487" y="1003"/>
                  </a:cubicBezTo>
                  <a:cubicBezTo>
                    <a:pt x="761" y="1003"/>
                    <a:pt x="974" y="760"/>
                    <a:pt x="974" y="487"/>
                  </a:cubicBezTo>
                  <a:cubicBezTo>
                    <a:pt x="974" y="243"/>
                    <a:pt x="761" y="0"/>
                    <a:pt x="487" y="0"/>
                  </a:cubicBezTo>
                  <a:close/>
                </a:path>
              </a:pathLst>
            </a:custGeom>
            <a:solidFill>
              <a:srgbClr val="6AEBE7"/>
            </a:solidFill>
            <a:ln>
              <a:noFill/>
            </a:ln>
            <a:effectLst>
              <a:outerShdw blurRad="57150" dist="28575" dir="5400000" algn="bl" rotWithShape="0">
                <a:srgbClr val="17336B">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42"/>
            <p:cNvSpPr/>
            <p:nvPr/>
          </p:nvSpPr>
          <p:spPr>
            <a:xfrm>
              <a:off x="5088750" y="3020450"/>
              <a:ext cx="95000" cy="95000"/>
            </a:xfrm>
            <a:custGeom>
              <a:avLst/>
              <a:gdLst/>
              <a:ahLst/>
              <a:cxnLst/>
              <a:rect l="l" t="t" r="r" b="b"/>
              <a:pathLst>
                <a:path w="3800" h="3800" extrusionOk="0">
                  <a:moveTo>
                    <a:pt x="1885" y="0"/>
                  </a:moveTo>
                  <a:cubicBezTo>
                    <a:pt x="821" y="0"/>
                    <a:pt x="0" y="821"/>
                    <a:pt x="0" y="1885"/>
                  </a:cubicBezTo>
                  <a:cubicBezTo>
                    <a:pt x="0" y="2949"/>
                    <a:pt x="821" y="3800"/>
                    <a:pt x="1885" y="3800"/>
                  </a:cubicBezTo>
                  <a:cubicBezTo>
                    <a:pt x="2948" y="3800"/>
                    <a:pt x="3800" y="2949"/>
                    <a:pt x="3800" y="1885"/>
                  </a:cubicBezTo>
                  <a:cubicBezTo>
                    <a:pt x="3800" y="821"/>
                    <a:pt x="2918" y="0"/>
                    <a:pt x="1885" y="0"/>
                  </a:cubicBezTo>
                  <a:close/>
                </a:path>
              </a:pathLst>
            </a:custGeom>
            <a:solidFill>
              <a:srgbClr val="FFD65F"/>
            </a:solidFill>
            <a:ln>
              <a:noFill/>
            </a:ln>
            <a:effectLst>
              <a:outerShdw blurRad="85725" dist="19050" dir="5400000" algn="bl" rotWithShape="0">
                <a:srgbClr val="17336B">
                  <a:alpha val="1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42"/>
            <p:cNvSpPr/>
            <p:nvPr/>
          </p:nvSpPr>
          <p:spPr>
            <a:xfrm>
              <a:off x="5225525" y="3031850"/>
              <a:ext cx="335125" cy="22825"/>
            </a:xfrm>
            <a:custGeom>
              <a:avLst/>
              <a:gdLst/>
              <a:ahLst/>
              <a:cxnLst/>
              <a:rect l="l" t="t" r="r" b="b"/>
              <a:pathLst>
                <a:path w="13405" h="913" extrusionOk="0">
                  <a:moveTo>
                    <a:pt x="426" y="0"/>
                  </a:moveTo>
                  <a:cubicBezTo>
                    <a:pt x="183" y="0"/>
                    <a:pt x="0" y="183"/>
                    <a:pt x="0" y="426"/>
                  </a:cubicBezTo>
                  <a:lnTo>
                    <a:pt x="0" y="487"/>
                  </a:lnTo>
                  <a:cubicBezTo>
                    <a:pt x="0" y="730"/>
                    <a:pt x="183" y="912"/>
                    <a:pt x="426" y="912"/>
                  </a:cubicBezTo>
                  <a:lnTo>
                    <a:pt x="12979" y="912"/>
                  </a:lnTo>
                  <a:cubicBezTo>
                    <a:pt x="13222" y="912"/>
                    <a:pt x="13405" y="730"/>
                    <a:pt x="13405" y="487"/>
                  </a:cubicBezTo>
                  <a:lnTo>
                    <a:pt x="13405" y="426"/>
                  </a:lnTo>
                  <a:cubicBezTo>
                    <a:pt x="13405" y="183"/>
                    <a:pt x="13222" y="0"/>
                    <a:pt x="12979" y="0"/>
                  </a:cubicBezTo>
                  <a:close/>
                </a:path>
              </a:pathLst>
            </a:custGeom>
            <a:solidFill>
              <a:srgbClr val="66BEE9"/>
            </a:solidFill>
            <a:ln>
              <a:noFill/>
            </a:ln>
            <a:effectLst>
              <a:outerShdw blurRad="85725" dist="19050" dir="5400000" algn="bl" rotWithShape="0">
                <a:srgbClr val="17336B">
                  <a:alpha val="1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42"/>
            <p:cNvSpPr/>
            <p:nvPr/>
          </p:nvSpPr>
          <p:spPr>
            <a:xfrm>
              <a:off x="5225525" y="3086550"/>
              <a:ext cx="186950" cy="22825"/>
            </a:xfrm>
            <a:custGeom>
              <a:avLst/>
              <a:gdLst/>
              <a:ahLst/>
              <a:cxnLst/>
              <a:rect l="l" t="t" r="r" b="b"/>
              <a:pathLst>
                <a:path w="7478" h="913" extrusionOk="0">
                  <a:moveTo>
                    <a:pt x="426" y="1"/>
                  </a:moveTo>
                  <a:cubicBezTo>
                    <a:pt x="183" y="1"/>
                    <a:pt x="0" y="183"/>
                    <a:pt x="0" y="426"/>
                  </a:cubicBezTo>
                  <a:lnTo>
                    <a:pt x="0" y="517"/>
                  </a:lnTo>
                  <a:cubicBezTo>
                    <a:pt x="0" y="730"/>
                    <a:pt x="183" y="913"/>
                    <a:pt x="426" y="913"/>
                  </a:cubicBezTo>
                  <a:lnTo>
                    <a:pt x="7052" y="913"/>
                  </a:lnTo>
                  <a:cubicBezTo>
                    <a:pt x="7295" y="913"/>
                    <a:pt x="7478" y="730"/>
                    <a:pt x="7478" y="517"/>
                  </a:cubicBezTo>
                  <a:lnTo>
                    <a:pt x="7478" y="426"/>
                  </a:lnTo>
                  <a:cubicBezTo>
                    <a:pt x="7478" y="183"/>
                    <a:pt x="7295" y="1"/>
                    <a:pt x="7052" y="1"/>
                  </a:cubicBezTo>
                  <a:close/>
                </a:path>
              </a:pathLst>
            </a:custGeom>
            <a:solidFill>
              <a:srgbClr val="66BEE9"/>
            </a:solidFill>
            <a:ln>
              <a:noFill/>
            </a:ln>
            <a:effectLst>
              <a:outerShdw blurRad="85725" dist="19050" dir="5400000" algn="bl" rotWithShape="0">
                <a:srgbClr val="17336B">
                  <a:alpha val="1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42"/>
            <p:cNvSpPr/>
            <p:nvPr/>
          </p:nvSpPr>
          <p:spPr>
            <a:xfrm>
              <a:off x="5434500" y="3086550"/>
              <a:ext cx="53975" cy="22825"/>
            </a:xfrm>
            <a:custGeom>
              <a:avLst/>
              <a:gdLst/>
              <a:ahLst/>
              <a:cxnLst/>
              <a:rect l="l" t="t" r="r" b="b"/>
              <a:pathLst>
                <a:path w="2159" h="913" extrusionOk="0">
                  <a:moveTo>
                    <a:pt x="456" y="1"/>
                  </a:moveTo>
                  <a:cubicBezTo>
                    <a:pt x="183" y="1"/>
                    <a:pt x="0" y="244"/>
                    <a:pt x="0" y="457"/>
                  </a:cubicBezTo>
                  <a:cubicBezTo>
                    <a:pt x="0" y="730"/>
                    <a:pt x="213" y="913"/>
                    <a:pt x="456" y="913"/>
                  </a:cubicBezTo>
                  <a:lnTo>
                    <a:pt x="1702" y="913"/>
                  </a:lnTo>
                  <a:cubicBezTo>
                    <a:pt x="1945" y="913"/>
                    <a:pt x="2128" y="730"/>
                    <a:pt x="2158" y="457"/>
                  </a:cubicBezTo>
                  <a:cubicBezTo>
                    <a:pt x="2158" y="214"/>
                    <a:pt x="1945" y="1"/>
                    <a:pt x="1702" y="1"/>
                  </a:cubicBezTo>
                  <a:close/>
                </a:path>
              </a:pathLst>
            </a:custGeom>
            <a:solidFill>
              <a:srgbClr val="66BEE9"/>
            </a:solidFill>
            <a:ln>
              <a:noFill/>
            </a:ln>
            <a:effectLst>
              <a:outerShdw blurRad="85725" dist="19050" dir="5400000" algn="bl" rotWithShape="0">
                <a:srgbClr val="17336B">
                  <a:alpha val="1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 name="Google Shape;822;p42"/>
          <p:cNvGrpSpPr/>
          <p:nvPr/>
        </p:nvGrpSpPr>
        <p:grpSpPr>
          <a:xfrm>
            <a:off x="5217854" y="1335649"/>
            <a:ext cx="2321599" cy="2715945"/>
            <a:chOff x="526100" y="1669525"/>
            <a:chExt cx="2686725" cy="2865525"/>
          </a:xfrm>
        </p:grpSpPr>
        <p:sp>
          <p:nvSpPr>
            <p:cNvPr id="823" name="Google Shape;823;p42"/>
            <p:cNvSpPr/>
            <p:nvPr/>
          </p:nvSpPr>
          <p:spPr>
            <a:xfrm>
              <a:off x="2856400" y="1669525"/>
              <a:ext cx="356425" cy="355650"/>
            </a:xfrm>
            <a:custGeom>
              <a:avLst/>
              <a:gdLst/>
              <a:ahLst/>
              <a:cxnLst/>
              <a:rect l="l" t="t" r="r" b="b"/>
              <a:pathLst>
                <a:path w="14257" h="14226" extrusionOk="0">
                  <a:moveTo>
                    <a:pt x="7160" y="4895"/>
                  </a:moveTo>
                  <a:cubicBezTo>
                    <a:pt x="8066" y="4895"/>
                    <a:pt x="8891" y="5467"/>
                    <a:pt x="9180" y="6383"/>
                  </a:cubicBezTo>
                  <a:cubicBezTo>
                    <a:pt x="9575" y="7508"/>
                    <a:pt x="8967" y="8724"/>
                    <a:pt x="7812" y="9119"/>
                  </a:cubicBezTo>
                  <a:cubicBezTo>
                    <a:pt x="7591" y="9191"/>
                    <a:pt x="7367" y="9225"/>
                    <a:pt x="7145" y="9225"/>
                  </a:cubicBezTo>
                  <a:cubicBezTo>
                    <a:pt x="6241" y="9225"/>
                    <a:pt x="5394" y="8655"/>
                    <a:pt x="5077" y="7751"/>
                  </a:cubicBezTo>
                  <a:cubicBezTo>
                    <a:pt x="4712" y="6596"/>
                    <a:pt x="5320" y="5380"/>
                    <a:pt x="6444" y="5016"/>
                  </a:cubicBezTo>
                  <a:cubicBezTo>
                    <a:pt x="6683" y="4934"/>
                    <a:pt x="6924" y="4895"/>
                    <a:pt x="7160" y="4895"/>
                  </a:cubicBezTo>
                  <a:close/>
                  <a:moveTo>
                    <a:pt x="6080" y="0"/>
                  </a:moveTo>
                  <a:lnTo>
                    <a:pt x="3526" y="851"/>
                  </a:lnTo>
                  <a:lnTo>
                    <a:pt x="4226" y="2827"/>
                  </a:lnTo>
                  <a:cubicBezTo>
                    <a:pt x="3830" y="3101"/>
                    <a:pt x="3526" y="3374"/>
                    <a:pt x="3222" y="3709"/>
                  </a:cubicBezTo>
                  <a:lnTo>
                    <a:pt x="1368" y="2797"/>
                  </a:lnTo>
                  <a:lnTo>
                    <a:pt x="183" y="5228"/>
                  </a:lnTo>
                  <a:lnTo>
                    <a:pt x="2037" y="6140"/>
                  </a:lnTo>
                  <a:cubicBezTo>
                    <a:pt x="1976" y="6566"/>
                    <a:pt x="1946" y="7022"/>
                    <a:pt x="1976" y="7478"/>
                  </a:cubicBezTo>
                  <a:lnTo>
                    <a:pt x="0" y="8146"/>
                  </a:lnTo>
                  <a:lnTo>
                    <a:pt x="852" y="10700"/>
                  </a:lnTo>
                  <a:lnTo>
                    <a:pt x="2827" y="10031"/>
                  </a:lnTo>
                  <a:cubicBezTo>
                    <a:pt x="3101" y="10396"/>
                    <a:pt x="3374" y="10700"/>
                    <a:pt x="3709" y="11004"/>
                  </a:cubicBezTo>
                  <a:lnTo>
                    <a:pt x="2797" y="12858"/>
                  </a:lnTo>
                  <a:lnTo>
                    <a:pt x="5229" y="14043"/>
                  </a:lnTo>
                  <a:lnTo>
                    <a:pt x="6140" y="12189"/>
                  </a:lnTo>
                  <a:cubicBezTo>
                    <a:pt x="6441" y="12232"/>
                    <a:pt x="6757" y="12275"/>
                    <a:pt x="7078" y="12275"/>
                  </a:cubicBezTo>
                  <a:cubicBezTo>
                    <a:pt x="7211" y="12275"/>
                    <a:pt x="7344" y="12268"/>
                    <a:pt x="7478" y="12250"/>
                  </a:cubicBezTo>
                  <a:lnTo>
                    <a:pt x="8147" y="14225"/>
                  </a:lnTo>
                  <a:lnTo>
                    <a:pt x="10700" y="13374"/>
                  </a:lnTo>
                  <a:lnTo>
                    <a:pt x="10031" y="11399"/>
                  </a:lnTo>
                  <a:cubicBezTo>
                    <a:pt x="10396" y="11125"/>
                    <a:pt x="10700" y="10852"/>
                    <a:pt x="11004" y="10517"/>
                  </a:cubicBezTo>
                  <a:lnTo>
                    <a:pt x="12858" y="11429"/>
                  </a:lnTo>
                  <a:lnTo>
                    <a:pt x="14043" y="8997"/>
                  </a:lnTo>
                  <a:lnTo>
                    <a:pt x="12189" y="8086"/>
                  </a:lnTo>
                  <a:cubicBezTo>
                    <a:pt x="12280" y="7660"/>
                    <a:pt x="12311" y="7204"/>
                    <a:pt x="12280" y="6748"/>
                  </a:cubicBezTo>
                  <a:lnTo>
                    <a:pt x="14256" y="6079"/>
                  </a:lnTo>
                  <a:lnTo>
                    <a:pt x="13375" y="3526"/>
                  </a:lnTo>
                  <a:lnTo>
                    <a:pt x="11399" y="4195"/>
                  </a:lnTo>
                  <a:cubicBezTo>
                    <a:pt x="11125" y="3830"/>
                    <a:pt x="10852" y="3526"/>
                    <a:pt x="10517" y="3222"/>
                  </a:cubicBezTo>
                  <a:lnTo>
                    <a:pt x="11429" y="1368"/>
                  </a:lnTo>
                  <a:lnTo>
                    <a:pt x="8998" y="183"/>
                  </a:lnTo>
                  <a:lnTo>
                    <a:pt x="8086" y="2037"/>
                  </a:lnTo>
                  <a:cubicBezTo>
                    <a:pt x="7785" y="1994"/>
                    <a:pt x="7469" y="1951"/>
                    <a:pt x="7148" y="1951"/>
                  </a:cubicBezTo>
                  <a:cubicBezTo>
                    <a:pt x="7015" y="1951"/>
                    <a:pt x="6882" y="1958"/>
                    <a:pt x="6748" y="1976"/>
                  </a:cubicBezTo>
                  <a:lnTo>
                    <a:pt x="6080" y="0"/>
                  </a:lnTo>
                  <a:close/>
                </a:path>
              </a:pathLst>
            </a:custGeom>
            <a:solidFill>
              <a:srgbClr val="E951C2"/>
            </a:solidFill>
            <a:ln>
              <a:noFill/>
            </a:ln>
            <a:effectLst>
              <a:outerShdw blurRad="57150" dist="57150" dir="5400000" algn="bl" rotWithShape="0">
                <a:srgbClr val="17336B">
                  <a:alpha val="16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42"/>
            <p:cNvSpPr/>
            <p:nvPr/>
          </p:nvSpPr>
          <p:spPr>
            <a:xfrm>
              <a:off x="526100" y="4284275"/>
              <a:ext cx="250775" cy="250775"/>
            </a:xfrm>
            <a:custGeom>
              <a:avLst/>
              <a:gdLst/>
              <a:ahLst/>
              <a:cxnLst/>
              <a:rect l="l" t="t" r="r" b="b"/>
              <a:pathLst>
                <a:path w="10031" h="10031" extrusionOk="0">
                  <a:moveTo>
                    <a:pt x="5047" y="3455"/>
                  </a:moveTo>
                  <a:cubicBezTo>
                    <a:pt x="5309" y="3455"/>
                    <a:pt x="5573" y="3526"/>
                    <a:pt x="5806" y="3678"/>
                  </a:cubicBezTo>
                  <a:cubicBezTo>
                    <a:pt x="6535" y="4134"/>
                    <a:pt x="6778" y="5046"/>
                    <a:pt x="6353" y="5775"/>
                  </a:cubicBezTo>
                  <a:cubicBezTo>
                    <a:pt x="6074" y="6254"/>
                    <a:pt x="5572" y="6523"/>
                    <a:pt x="5055" y="6523"/>
                  </a:cubicBezTo>
                  <a:cubicBezTo>
                    <a:pt x="4783" y="6523"/>
                    <a:pt x="4507" y="6449"/>
                    <a:pt x="4256" y="6292"/>
                  </a:cubicBezTo>
                  <a:cubicBezTo>
                    <a:pt x="3526" y="5897"/>
                    <a:pt x="3283" y="4924"/>
                    <a:pt x="3739" y="4225"/>
                  </a:cubicBezTo>
                  <a:cubicBezTo>
                    <a:pt x="4002" y="3739"/>
                    <a:pt x="4522" y="3455"/>
                    <a:pt x="5047" y="3455"/>
                  </a:cubicBezTo>
                  <a:close/>
                  <a:moveTo>
                    <a:pt x="4681" y="0"/>
                  </a:moveTo>
                  <a:lnTo>
                    <a:pt x="2857" y="456"/>
                  </a:lnTo>
                  <a:lnTo>
                    <a:pt x="3222" y="1854"/>
                  </a:lnTo>
                  <a:cubicBezTo>
                    <a:pt x="2979" y="2006"/>
                    <a:pt x="2705" y="2189"/>
                    <a:pt x="2462" y="2432"/>
                  </a:cubicBezTo>
                  <a:lnTo>
                    <a:pt x="1216" y="1672"/>
                  </a:lnTo>
                  <a:lnTo>
                    <a:pt x="274" y="3313"/>
                  </a:lnTo>
                  <a:lnTo>
                    <a:pt x="1520" y="4073"/>
                  </a:lnTo>
                  <a:cubicBezTo>
                    <a:pt x="1459" y="4377"/>
                    <a:pt x="1398" y="4681"/>
                    <a:pt x="1398" y="4985"/>
                  </a:cubicBezTo>
                  <a:lnTo>
                    <a:pt x="0" y="5350"/>
                  </a:lnTo>
                  <a:lnTo>
                    <a:pt x="456" y="7173"/>
                  </a:lnTo>
                  <a:lnTo>
                    <a:pt x="1854" y="6809"/>
                  </a:lnTo>
                  <a:cubicBezTo>
                    <a:pt x="2006" y="7052"/>
                    <a:pt x="2189" y="7325"/>
                    <a:pt x="2432" y="7569"/>
                  </a:cubicBezTo>
                  <a:lnTo>
                    <a:pt x="1672" y="8815"/>
                  </a:lnTo>
                  <a:lnTo>
                    <a:pt x="3313" y="9757"/>
                  </a:lnTo>
                  <a:lnTo>
                    <a:pt x="4073" y="8511"/>
                  </a:lnTo>
                  <a:cubicBezTo>
                    <a:pt x="4377" y="8572"/>
                    <a:pt x="4681" y="8632"/>
                    <a:pt x="4985" y="8632"/>
                  </a:cubicBezTo>
                  <a:lnTo>
                    <a:pt x="5350" y="10031"/>
                  </a:lnTo>
                  <a:lnTo>
                    <a:pt x="7174" y="9575"/>
                  </a:lnTo>
                  <a:lnTo>
                    <a:pt x="6809" y="8176"/>
                  </a:lnTo>
                  <a:cubicBezTo>
                    <a:pt x="7052" y="8024"/>
                    <a:pt x="7326" y="7812"/>
                    <a:pt x="7569" y="7599"/>
                  </a:cubicBezTo>
                  <a:lnTo>
                    <a:pt x="8815" y="8359"/>
                  </a:lnTo>
                  <a:lnTo>
                    <a:pt x="9757" y="6717"/>
                  </a:lnTo>
                  <a:lnTo>
                    <a:pt x="8511" y="5958"/>
                  </a:lnTo>
                  <a:cubicBezTo>
                    <a:pt x="8572" y="5654"/>
                    <a:pt x="8633" y="5350"/>
                    <a:pt x="8633" y="5046"/>
                  </a:cubicBezTo>
                  <a:lnTo>
                    <a:pt x="10031" y="4681"/>
                  </a:lnTo>
                  <a:lnTo>
                    <a:pt x="9575" y="2857"/>
                  </a:lnTo>
                  <a:lnTo>
                    <a:pt x="8177" y="3222"/>
                  </a:lnTo>
                  <a:cubicBezTo>
                    <a:pt x="8025" y="2948"/>
                    <a:pt x="7842" y="2705"/>
                    <a:pt x="7599" y="2462"/>
                  </a:cubicBezTo>
                  <a:lnTo>
                    <a:pt x="8359" y="1216"/>
                  </a:lnTo>
                  <a:lnTo>
                    <a:pt x="6718" y="274"/>
                  </a:lnTo>
                  <a:lnTo>
                    <a:pt x="5958" y="1520"/>
                  </a:lnTo>
                  <a:cubicBezTo>
                    <a:pt x="5654" y="1429"/>
                    <a:pt x="5350" y="1398"/>
                    <a:pt x="5046" y="1398"/>
                  </a:cubicBezTo>
                  <a:lnTo>
                    <a:pt x="4681" y="0"/>
                  </a:lnTo>
                  <a:close/>
                </a:path>
              </a:pathLst>
            </a:custGeom>
            <a:solidFill>
              <a:srgbClr val="17336B"/>
            </a:solidFill>
            <a:ln>
              <a:noFill/>
            </a:ln>
            <a:effectLst>
              <a:outerShdw blurRad="57150" dist="47625" dir="5400000" algn="bl" rotWithShape="0">
                <a:srgbClr val="17336B">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825" name="Google Shape;825;p42"/>
          <p:cNvPicPr preferRelativeResize="0"/>
          <p:nvPr/>
        </p:nvPicPr>
        <p:blipFill>
          <a:blip r:embed="rId3">
            <a:alphaModFix/>
          </a:blip>
          <a:stretch>
            <a:fillRect/>
          </a:stretch>
        </p:blipFill>
        <p:spPr>
          <a:xfrm>
            <a:off x="5777800" y="1780375"/>
            <a:ext cx="929901" cy="929901"/>
          </a:xfrm>
          <a:prstGeom prst="rect">
            <a:avLst/>
          </a:prstGeom>
          <a:noFill/>
          <a:ln>
            <a:noFill/>
          </a:ln>
        </p:spPr>
      </p:pic>
      <p:pic>
        <p:nvPicPr>
          <p:cNvPr id="826" name="Google Shape;826;p42"/>
          <p:cNvPicPr preferRelativeResize="0"/>
          <p:nvPr/>
        </p:nvPicPr>
        <p:blipFill>
          <a:blip r:embed="rId4">
            <a:alphaModFix/>
          </a:blip>
          <a:stretch>
            <a:fillRect/>
          </a:stretch>
        </p:blipFill>
        <p:spPr>
          <a:xfrm>
            <a:off x="47825" y="163125"/>
            <a:ext cx="955107" cy="5277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30"/>
        <p:cNvGrpSpPr/>
        <p:nvPr/>
      </p:nvGrpSpPr>
      <p:grpSpPr>
        <a:xfrm>
          <a:off x="0" y="0"/>
          <a:ext cx="0" cy="0"/>
          <a:chOff x="0" y="0"/>
          <a:chExt cx="0" cy="0"/>
        </a:xfrm>
      </p:grpSpPr>
      <p:sp>
        <p:nvSpPr>
          <p:cNvPr id="831" name="Google Shape;831;p43"/>
          <p:cNvSpPr txBox="1">
            <a:spLocks noGrp="1"/>
          </p:cNvSpPr>
          <p:nvPr>
            <p:ph type="title"/>
          </p:nvPr>
        </p:nvSpPr>
        <p:spPr>
          <a:xfrm>
            <a:off x="2477237" y="1522954"/>
            <a:ext cx="4205400" cy="1661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Amatic SC"/>
                <a:ea typeface="Amatic SC"/>
                <a:cs typeface="Amatic SC"/>
                <a:sym typeface="Amatic SC"/>
              </a:rPr>
              <a:t>XÁC ĐỊNH ACTOR</a:t>
            </a:r>
            <a:endParaRPr>
              <a:latin typeface="Amatic SC"/>
              <a:ea typeface="Amatic SC"/>
              <a:cs typeface="Amatic SC"/>
              <a:sym typeface="Amatic SC"/>
            </a:endParaRPr>
          </a:p>
        </p:txBody>
      </p:sp>
      <p:pic>
        <p:nvPicPr>
          <p:cNvPr id="832" name="Google Shape;832;p43"/>
          <p:cNvPicPr preferRelativeResize="0"/>
          <p:nvPr/>
        </p:nvPicPr>
        <p:blipFill>
          <a:blip r:embed="rId3">
            <a:alphaModFix/>
          </a:blip>
          <a:stretch>
            <a:fillRect/>
          </a:stretch>
        </p:blipFill>
        <p:spPr>
          <a:xfrm>
            <a:off x="47825" y="163125"/>
            <a:ext cx="955107" cy="5277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chemeClr val="lt1"/>
            </a:gs>
            <a:gs pos="100000">
              <a:srgbClr val="66BEE9">
                <a:alpha val="34509"/>
              </a:srgbClr>
            </a:gs>
          </a:gsLst>
          <a:lin ang="5400700" scaled="0"/>
        </a:gradFill>
        <a:effectLst/>
      </p:bgPr>
    </p:bg>
    <p:spTree>
      <p:nvGrpSpPr>
        <p:cNvPr id="1" name="Shape 836"/>
        <p:cNvGrpSpPr/>
        <p:nvPr/>
      </p:nvGrpSpPr>
      <p:grpSpPr>
        <a:xfrm>
          <a:off x="0" y="0"/>
          <a:ext cx="0" cy="0"/>
          <a:chOff x="0" y="0"/>
          <a:chExt cx="0" cy="0"/>
        </a:xfrm>
      </p:grpSpPr>
      <p:sp>
        <p:nvSpPr>
          <p:cNvPr id="837" name="Google Shape;837;p44"/>
          <p:cNvSpPr txBox="1">
            <a:spLocks noGrp="1"/>
          </p:cNvSpPr>
          <p:nvPr>
            <p:ph type="subTitle" idx="1"/>
          </p:nvPr>
        </p:nvSpPr>
        <p:spPr>
          <a:xfrm>
            <a:off x="4874606" y="1495982"/>
            <a:ext cx="3387000" cy="492900"/>
          </a:xfrm>
          <a:prstGeom prst="rect">
            <a:avLst/>
          </a:prstGeom>
        </p:spPr>
        <p:txBody>
          <a:bodyPr spcFirstLastPara="1" wrap="square" lIns="91425" tIns="91425" rIns="91425" bIns="91425" anchor="ctr" anchorCtr="0">
            <a:noAutofit/>
          </a:bodyPr>
          <a:lstStyle/>
          <a:p>
            <a:pPr marL="0" lvl="0" indent="0" algn="l" rtl="0">
              <a:spcBef>
                <a:spcPts val="0"/>
              </a:spcBef>
              <a:spcAft>
                <a:spcPts val="1200"/>
              </a:spcAft>
              <a:buNone/>
            </a:pPr>
            <a:r>
              <a:rPr lang="en">
                <a:latin typeface="Constantia"/>
                <a:ea typeface="Constantia"/>
                <a:cs typeface="Constantia"/>
                <a:sym typeface="Constantia"/>
              </a:rPr>
              <a:t>Thực hiện quản lý sân bóng và nhân viên</a:t>
            </a:r>
            <a:endParaRPr>
              <a:latin typeface="Constantia"/>
              <a:ea typeface="Constantia"/>
              <a:cs typeface="Constantia"/>
              <a:sym typeface="Constantia"/>
            </a:endParaRPr>
          </a:p>
        </p:txBody>
      </p:sp>
      <p:pic>
        <p:nvPicPr>
          <p:cNvPr id="838" name="Google Shape;838;p44"/>
          <p:cNvPicPr preferRelativeResize="0"/>
          <p:nvPr/>
        </p:nvPicPr>
        <p:blipFill>
          <a:blip r:embed="rId3">
            <a:alphaModFix/>
          </a:blip>
          <a:stretch>
            <a:fillRect/>
          </a:stretch>
        </p:blipFill>
        <p:spPr>
          <a:xfrm>
            <a:off x="47825" y="163125"/>
            <a:ext cx="955107" cy="527700"/>
          </a:xfrm>
          <a:prstGeom prst="rect">
            <a:avLst/>
          </a:prstGeom>
          <a:noFill/>
          <a:ln>
            <a:noFill/>
          </a:ln>
        </p:spPr>
      </p:pic>
      <p:grpSp>
        <p:nvGrpSpPr>
          <p:cNvPr id="839" name="Google Shape;839;p44"/>
          <p:cNvGrpSpPr/>
          <p:nvPr/>
        </p:nvGrpSpPr>
        <p:grpSpPr>
          <a:xfrm>
            <a:off x="1792947" y="1210249"/>
            <a:ext cx="615902" cy="286220"/>
            <a:chOff x="5021875" y="2898100"/>
            <a:chExt cx="622375" cy="263700"/>
          </a:xfrm>
        </p:grpSpPr>
        <p:sp>
          <p:nvSpPr>
            <p:cNvPr id="840" name="Google Shape;840;p44"/>
            <p:cNvSpPr/>
            <p:nvPr/>
          </p:nvSpPr>
          <p:spPr>
            <a:xfrm>
              <a:off x="5021875" y="2976375"/>
              <a:ext cx="622375" cy="185425"/>
            </a:xfrm>
            <a:custGeom>
              <a:avLst/>
              <a:gdLst/>
              <a:ahLst/>
              <a:cxnLst/>
              <a:rect l="l" t="t" r="r" b="b"/>
              <a:pathLst>
                <a:path w="24895" h="7417" extrusionOk="0">
                  <a:moveTo>
                    <a:pt x="0" y="0"/>
                  </a:moveTo>
                  <a:lnTo>
                    <a:pt x="0" y="5988"/>
                  </a:lnTo>
                  <a:cubicBezTo>
                    <a:pt x="0" y="6779"/>
                    <a:pt x="669" y="7417"/>
                    <a:pt x="1459" y="7417"/>
                  </a:cubicBezTo>
                  <a:lnTo>
                    <a:pt x="23466" y="7417"/>
                  </a:lnTo>
                  <a:cubicBezTo>
                    <a:pt x="24256" y="7417"/>
                    <a:pt x="24894" y="6748"/>
                    <a:pt x="24894" y="5988"/>
                  </a:cubicBezTo>
                  <a:lnTo>
                    <a:pt x="24894" y="0"/>
                  </a:lnTo>
                  <a:close/>
                </a:path>
              </a:pathLst>
            </a:custGeom>
            <a:gradFill>
              <a:gsLst>
                <a:gs pos="0">
                  <a:srgbClr val="F9F8FF"/>
                </a:gs>
                <a:gs pos="100000">
                  <a:srgbClr val="F9F8FF">
                    <a:alpha val="86666"/>
                  </a:srgbClr>
                </a:gs>
              </a:gsLst>
              <a:lin ang="5400700" scaled="0"/>
            </a:gradFill>
            <a:ln>
              <a:noFill/>
            </a:ln>
            <a:effectLst>
              <a:outerShdw blurRad="57150" dist="57150" dir="5400000" algn="bl" rotWithShape="0">
                <a:srgbClr val="17336B">
                  <a:alpha val="16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44"/>
            <p:cNvSpPr/>
            <p:nvPr/>
          </p:nvSpPr>
          <p:spPr>
            <a:xfrm>
              <a:off x="5021875" y="2898100"/>
              <a:ext cx="622375" cy="77525"/>
            </a:xfrm>
            <a:custGeom>
              <a:avLst/>
              <a:gdLst/>
              <a:ahLst/>
              <a:cxnLst/>
              <a:rect l="l" t="t" r="r" b="b"/>
              <a:pathLst>
                <a:path w="24895" h="3101" extrusionOk="0">
                  <a:moveTo>
                    <a:pt x="1459" y="1"/>
                  </a:moveTo>
                  <a:cubicBezTo>
                    <a:pt x="669" y="1"/>
                    <a:pt x="0" y="639"/>
                    <a:pt x="0" y="1429"/>
                  </a:cubicBezTo>
                  <a:lnTo>
                    <a:pt x="0" y="3101"/>
                  </a:lnTo>
                  <a:lnTo>
                    <a:pt x="24894" y="3101"/>
                  </a:lnTo>
                  <a:lnTo>
                    <a:pt x="24894" y="1429"/>
                  </a:lnTo>
                  <a:cubicBezTo>
                    <a:pt x="24894" y="639"/>
                    <a:pt x="24256" y="1"/>
                    <a:pt x="23466" y="1"/>
                  </a:cubicBezTo>
                  <a:close/>
                </a:path>
              </a:pathLst>
            </a:custGeom>
            <a:solidFill>
              <a:srgbClr val="66BEE9"/>
            </a:solidFill>
            <a:ln w="9525" cap="flat" cmpd="sng">
              <a:solidFill>
                <a:srgbClr val="D2D6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44"/>
            <p:cNvSpPr/>
            <p:nvPr/>
          </p:nvSpPr>
          <p:spPr>
            <a:xfrm>
              <a:off x="5069750" y="2922425"/>
              <a:ext cx="24325" cy="25100"/>
            </a:xfrm>
            <a:custGeom>
              <a:avLst/>
              <a:gdLst/>
              <a:ahLst/>
              <a:cxnLst/>
              <a:rect l="l" t="t" r="r" b="b"/>
              <a:pathLst>
                <a:path w="973" h="1004" extrusionOk="0">
                  <a:moveTo>
                    <a:pt x="487" y="0"/>
                  </a:moveTo>
                  <a:cubicBezTo>
                    <a:pt x="213" y="0"/>
                    <a:pt x="0" y="243"/>
                    <a:pt x="0" y="487"/>
                  </a:cubicBezTo>
                  <a:cubicBezTo>
                    <a:pt x="0" y="760"/>
                    <a:pt x="213" y="1003"/>
                    <a:pt x="487" y="1003"/>
                  </a:cubicBezTo>
                  <a:cubicBezTo>
                    <a:pt x="760" y="1003"/>
                    <a:pt x="973" y="760"/>
                    <a:pt x="973" y="487"/>
                  </a:cubicBezTo>
                  <a:cubicBezTo>
                    <a:pt x="973" y="243"/>
                    <a:pt x="760" y="0"/>
                    <a:pt x="487" y="0"/>
                  </a:cubicBezTo>
                  <a:close/>
                </a:path>
              </a:pathLst>
            </a:custGeom>
            <a:solidFill>
              <a:srgbClr val="FFC3D0"/>
            </a:solidFill>
            <a:ln>
              <a:noFill/>
            </a:ln>
            <a:effectLst>
              <a:outerShdw blurRad="57150" dist="28575" dir="5400000" algn="bl" rotWithShape="0">
                <a:srgbClr val="17336B">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44"/>
            <p:cNvSpPr/>
            <p:nvPr/>
          </p:nvSpPr>
          <p:spPr>
            <a:xfrm>
              <a:off x="5122925" y="2922425"/>
              <a:ext cx="24350" cy="25100"/>
            </a:xfrm>
            <a:custGeom>
              <a:avLst/>
              <a:gdLst/>
              <a:ahLst/>
              <a:cxnLst/>
              <a:rect l="l" t="t" r="r" b="b"/>
              <a:pathLst>
                <a:path w="974" h="1004" extrusionOk="0">
                  <a:moveTo>
                    <a:pt x="487" y="0"/>
                  </a:moveTo>
                  <a:cubicBezTo>
                    <a:pt x="214" y="0"/>
                    <a:pt x="1" y="243"/>
                    <a:pt x="1" y="487"/>
                  </a:cubicBezTo>
                  <a:cubicBezTo>
                    <a:pt x="1" y="760"/>
                    <a:pt x="214" y="1003"/>
                    <a:pt x="487" y="1003"/>
                  </a:cubicBezTo>
                  <a:cubicBezTo>
                    <a:pt x="761" y="1003"/>
                    <a:pt x="974" y="760"/>
                    <a:pt x="974" y="487"/>
                  </a:cubicBezTo>
                  <a:cubicBezTo>
                    <a:pt x="974" y="243"/>
                    <a:pt x="791" y="0"/>
                    <a:pt x="487" y="0"/>
                  </a:cubicBezTo>
                  <a:close/>
                </a:path>
              </a:pathLst>
            </a:custGeom>
            <a:solidFill>
              <a:srgbClr val="F5D79B"/>
            </a:solidFill>
            <a:ln>
              <a:noFill/>
            </a:ln>
            <a:effectLst>
              <a:outerShdw blurRad="57150" dist="28575" dir="5400000" algn="bl" rotWithShape="0">
                <a:srgbClr val="17336B">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44"/>
            <p:cNvSpPr/>
            <p:nvPr/>
          </p:nvSpPr>
          <p:spPr>
            <a:xfrm>
              <a:off x="5176875" y="2922425"/>
              <a:ext cx="24350" cy="25100"/>
            </a:xfrm>
            <a:custGeom>
              <a:avLst/>
              <a:gdLst/>
              <a:ahLst/>
              <a:cxnLst/>
              <a:rect l="l" t="t" r="r" b="b"/>
              <a:pathLst>
                <a:path w="974" h="1004" extrusionOk="0">
                  <a:moveTo>
                    <a:pt x="487" y="0"/>
                  </a:moveTo>
                  <a:cubicBezTo>
                    <a:pt x="214" y="0"/>
                    <a:pt x="1" y="243"/>
                    <a:pt x="1" y="487"/>
                  </a:cubicBezTo>
                  <a:cubicBezTo>
                    <a:pt x="1" y="760"/>
                    <a:pt x="214" y="1003"/>
                    <a:pt x="487" y="1003"/>
                  </a:cubicBezTo>
                  <a:cubicBezTo>
                    <a:pt x="761" y="1003"/>
                    <a:pt x="974" y="760"/>
                    <a:pt x="974" y="487"/>
                  </a:cubicBezTo>
                  <a:cubicBezTo>
                    <a:pt x="974" y="243"/>
                    <a:pt x="761" y="0"/>
                    <a:pt x="487" y="0"/>
                  </a:cubicBezTo>
                  <a:close/>
                </a:path>
              </a:pathLst>
            </a:custGeom>
            <a:solidFill>
              <a:srgbClr val="6AEBE7"/>
            </a:solidFill>
            <a:ln>
              <a:noFill/>
            </a:ln>
            <a:effectLst>
              <a:outerShdw blurRad="57150" dist="28575" dir="5400000" algn="bl" rotWithShape="0">
                <a:srgbClr val="17336B">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44"/>
            <p:cNvSpPr/>
            <p:nvPr/>
          </p:nvSpPr>
          <p:spPr>
            <a:xfrm>
              <a:off x="5088750" y="3020450"/>
              <a:ext cx="95000" cy="95000"/>
            </a:xfrm>
            <a:custGeom>
              <a:avLst/>
              <a:gdLst/>
              <a:ahLst/>
              <a:cxnLst/>
              <a:rect l="l" t="t" r="r" b="b"/>
              <a:pathLst>
                <a:path w="3800" h="3800" extrusionOk="0">
                  <a:moveTo>
                    <a:pt x="1885" y="0"/>
                  </a:moveTo>
                  <a:cubicBezTo>
                    <a:pt x="821" y="0"/>
                    <a:pt x="0" y="821"/>
                    <a:pt x="0" y="1885"/>
                  </a:cubicBezTo>
                  <a:cubicBezTo>
                    <a:pt x="0" y="2949"/>
                    <a:pt x="821" y="3800"/>
                    <a:pt x="1885" y="3800"/>
                  </a:cubicBezTo>
                  <a:cubicBezTo>
                    <a:pt x="2948" y="3800"/>
                    <a:pt x="3800" y="2949"/>
                    <a:pt x="3800" y="1885"/>
                  </a:cubicBezTo>
                  <a:cubicBezTo>
                    <a:pt x="3800" y="821"/>
                    <a:pt x="2918" y="0"/>
                    <a:pt x="1885" y="0"/>
                  </a:cubicBezTo>
                  <a:close/>
                </a:path>
              </a:pathLst>
            </a:custGeom>
            <a:solidFill>
              <a:srgbClr val="FFD65F"/>
            </a:solidFill>
            <a:ln>
              <a:noFill/>
            </a:ln>
            <a:effectLst>
              <a:outerShdw blurRad="85725" dist="19050" dir="5400000" algn="bl" rotWithShape="0">
                <a:srgbClr val="17336B">
                  <a:alpha val="1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44"/>
            <p:cNvSpPr/>
            <p:nvPr/>
          </p:nvSpPr>
          <p:spPr>
            <a:xfrm>
              <a:off x="5225525" y="3031850"/>
              <a:ext cx="335125" cy="22825"/>
            </a:xfrm>
            <a:custGeom>
              <a:avLst/>
              <a:gdLst/>
              <a:ahLst/>
              <a:cxnLst/>
              <a:rect l="l" t="t" r="r" b="b"/>
              <a:pathLst>
                <a:path w="13405" h="913" extrusionOk="0">
                  <a:moveTo>
                    <a:pt x="426" y="0"/>
                  </a:moveTo>
                  <a:cubicBezTo>
                    <a:pt x="183" y="0"/>
                    <a:pt x="0" y="183"/>
                    <a:pt x="0" y="426"/>
                  </a:cubicBezTo>
                  <a:lnTo>
                    <a:pt x="0" y="487"/>
                  </a:lnTo>
                  <a:cubicBezTo>
                    <a:pt x="0" y="730"/>
                    <a:pt x="183" y="912"/>
                    <a:pt x="426" y="912"/>
                  </a:cubicBezTo>
                  <a:lnTo>
                    <a:pt x="12979" y="912"/>
                  </a:lnTo>
                  <a:cubicBezTo>
                    <a:pt x="13222" y="912"/>
                    <a:pt x="13405" y="730"/>
                    <a:pt x="13405" y="487"/>
                  </a:cubicBezTo>
                  <a:lnTo>
                    <a:pt x="13405" y="426"/>
                  </a:lnTo>
                  <a:cubicBezTo>
                    <a:pt x="13405" y="183"/>
                    <a:pt x="13222" y="0"/>
                    <a:pt x="12979" y="0"/>
                  </a:cubicBezTo>
                  <a:close/>
                </a:path>
              </a:pathLst>
            </a:custGeom>
            <a:solidFill>
              <a:srgbClr val="66BEE9"/>
            </a:solidFill>
            <a:ln>
              <a:noFill/>
            </a:ln>
            <a:effectLst>
              <a:outerShdw blurRad="85725" dist="19050" dir="5400000" algn="bl" rotWithShape="0">
                <a:srgbClr val="17336B">
                  <a:alpha val="1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44"/>
            <p:cNvSpPr/>
            <p:nvPr/>
          </p:nvSpPr>
          <p:spPr>
            <a:xfrm>
              <a:off x="5225525" y="3086550"/>
              <a:ext cx="186950" cy="22825"/>
            </a:xfrm>
            <a:custGeom>
              <a:avLst/>
              <a:gdLst/>
              <a:ahLst/>
              <a:cxnLst/>
              <a:rect l="l" t="t" r="r" b="b"/>
              <a:pathLst>
                <a:path w="7478" h="913" extrusionOk="0">
                  <a:moveTo>
                    <a:pt x="426" y="1"/>
                  </a:moveTo>
                  <a:cubicBezTo>
                    <a:pt x="183" y="1"/>
                    <a:pt x="0" y="183"/>
                    <a:pt x="0" y="426"/>
                  </a:cubicBezTo>
                  <a:lnTo>
                    <a:pt x="0" y="517"/>
                  </a:lnTo>
                  <a:cubicBezTo>
                    <a:pt x="0" y="730"/>
                    <a:pt x="183" y="913"/>
                    <a:pt x="426" y="913"/>
                  </a:cubicBezTo>
                  <a:lnTo>
                    <a:pt x="7052" y="913"/>
                  </a:lnTo>
                  <a:cubicBezTo>
                    <a:pt x="7295" y="913"/>
                    <a:pt x="7478" y="730"/>
                    <a:pt x="7478" y="517"/>
                  </a:cubicBezTo>
                  <a:lnTo>
                    <a:pt x="7478" y="426"/>
                  </a:lnTo>
                  <a:cubicBezTo>
                    <a:pt x="7478" y="183"/>
                    <a:pt x="7295" y="1"/>
                    <a:pt x="7052" y="1"/>
                  </a:cubicBezTo>
                  <a:close/>
                </a:path>
              </a:pathLst>
            </a:custGeom>
            <a:solidFill>
              <a:srgbClr val="66BEE9"/>
            </a:solidFill>
            <a:ln>
              <a:noFill/>
            </a:ln>
            <a:effectLst>
              <a:outerShdw blurRad="85725" dist="19050" dir="5400000" algn="bl" rotWithShape="0">
                <a:srgbClr val="17336B">
                  <a:alpha val="1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44"/>
            <p:cNvSpPr/>
            <p:nvPr/>
          </p:nvSpPr>
          <p:spPr>
            <a:xfrm>
              <a:off x="5434500" y="3086550"/>
              <a:ext cx="53975" cy="22825"/>
            </a:xfrm>
            <a:custGeom>
              <a:avLst/>
              <a:gdLst/>
              <a:ahLst/>
              <a:cxnLst/>
              <a:rect l="l" t="t" r="r" b="b"/>
              <a:pathLst>
                <a:path w="2159" h="913" extrusionOk="0">
                  <a:moveTo>
                    <a:pt x="456" y="1"/>
                  </a:moveTo>
                  <a:cubicBezTo>
                    <a:pt x="183" y="1"/>
                    <a:pt x="0" y="244"/>
                    <a:pt x="0" y="457"/>
                  </a:cubicBezTo>
                  <a:cubicBezTo>
                    <a:pt x="0" y="730"/>
                    <a:pt x="213" y="913"/>
                    <a:pt x="456" y="913"/>
                  </a:cubicBezTo>
                  <a:lnTo>
                    <a:pt x="1702" y="913"/>
                  </a:lnTo>
                  <a:cubicBezTo>
                    <a:pt x="1945" y="913"/>
                    <a:pt x="2128" y="730"/>
                    <a:pt x="2158" y="457"/>
                  </a:cubicBezTo>
                  <a:cubicBezTo>
                    <a:pt x="2158" y="214"/>
                    <a:pt x="1945" y="1"/>
                    <a:pt x="1702" y="1"/>
                  </a:cubicBezTo>
                  <a:close/>
                </a:path>
              </a:pathLst>
            </a:custGeom>
            <a:solidFill>
              <a:srgbClr val="66BEE9"/>
            </a:solidFill>
            <a:ln>
              <a:noFill/>
            </a:ln>
            <a:effectLst>
              <a:outerShdw blurRad="85725" dist="19050" dir="5400000" algn="bl" rotWithShape="0">
                <a:srgbClr val="17336B">
                  <a:alpha val="1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9" name="Google Shape;849;p44"/>
          <p:cNvSpPr txBox="1">
            <a:spLocks noGrp="1"/>
          </p:cNvSpPr>
          <p:nvPr>
            <p:ph type="ctrTitle"/>
          </p:nvPr>
        </p:nvSpPr>
        <p:spPr>
          <a:xfrm>
            <a:off x="4874606" y="1128982"/>
            <a:ext cx="3387000" cy="36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Comic Sans MS"/>
                <a:ea typeface="Comic Sans MS"/>
                <a:cs typeface="Comic Sans MS"/>
                <a:sym typeface="Comic Sans MS"/>
              </a:rPr>
              <a:t>Quản lý</a:t>
            </a:r>
            <a:endParaRPr>
              <a:latin typeface="Comic Sans MS"/>
              <a:ea typeface="Comic Sans MS"/>
              <a:cs typeface="Comic Sans MS"/>
              <a:sym typeface="Comic Sans MS"/>
            </a:endParaRPr>
          </a:p>
        </p:txBody>
      </p:sp>
      <p:sp>
        <p:nvSpPr>
          <p:cNvPr id="850" name="Google Shape;850;p44"/>
          <p:cNvSpPr txBox="1">
            <a:spLocks noGrp="1"/>
          </p:cNvSpPr>
          <p:nvPr>
            <p:ph type="title" idx="2"/>
          </p:nvPr>
        </p:nvSpPr>
        <p:spPr>
          <a:xfrm>
            <a:off x="3890775" y="1126982"/>
            <a:ext cx="983700" cy="861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latin typeface="Comic Sans MS"/>
                <a:ea typeface="Comic Sans MS"/>
                <a:cs typeface="Comic Sans MS"/>
                <a:sym typeface="Comic Sans MS"/>
              </a:rPr>
              <a:t>1.</a:t>
            </a:r>
            <a:endParaRPr>
              <a:latin typeface="Comic Sans MS"/>
              <a:ea typeface="Comic Sans MS"/>
              <a:cs typeface="Comic Sans MS"/>
              <a:sym typeface="Comic Sans MS"/>
            </a:endParaRPr>
          </a:p>
        </p:txBody>
      </p:sp>
      <p:sp>
        <p:nvSpPr>
          <p:cNvPr id="851" name="Google Shape;851;p44"/>
          <p:cNvSpPr txBox="1">
            <a:spLocks noGrp="1"/>
          </p:cNvSpPr>
          <p:nvPr>
            <p:ph type="ctrTitle" idx="3"/>
          </p:nvPr>
        </p:nvSpPr>
        <p:spPr>
          <a:xfrm>
            <a:off x="4874600" y="2035124"/>
            <a:ext cx="3387000" cy="36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Comic Sans MS"/>
                <a:ea typeface="Comic Sans MS"/>
                <a:cs typeface="Comic Sans MS"/>
                <a:sym typeface="Comic Sans MS"/>
              </a:rPr>
              <a:t>Nhân viên</a:t>
            </a:r>
            <a:endParaRPr>
              <a:latin typeface="Comic Sans MS"/>
              <a:ea typeface="Comic Sans MS"/>
              <a:cs typeface="Comic Sans MS"/>
              <a:sym typeface="Comic Sans MS"/>
            </a:endParaRPr>
          </a:p>
        </p:txBody>
      </p:sp>
      <p:sp>
        <p:nvSpPr>
          <p:cNvPr id="852" name="Google Shape;852;p44"/>
          <p:cNvSpPr txBox="1">
            <a:spLocks noGrp="1"/>
          </p:cNvSpPr>
          <p:nvPr>
            <p:ph type="subTitle" idx="4"/>
          </p:nvPr>
        </p:nvSpPr>
        <p:spPr>
          <a:xfrm>
            <a:off x="4874625" y="2533765"/>
            <a:ext cx="3386700" cy="492900"/>
          </a:xfrm>
          <a:prstGeom prst="rect">
            <a:avLst/>
          </a:prstGeom>
        </p:spPr>
        <p:txBody>
          <a:bodyPr spcFirstLastPara="1" wrap="square" lIns="91425" tIns="91425" rIns="91425" bIns="91425" anchor="ctr" anchorCtr="0">
            <a:noAutofit/>
          </a:bodyPr>
          <a:lstStyle/>
          <a:p>
            <a:pPr marL="0" lvl="0" indent="0" algn="just" rtl="0">
              <a:lnSpc>
                <a:spcPct val="115000"/>
              </a:lnSpc>
              <a:spcBef>
                <a:spcPts val="0"/>
              </a:spcBef>
              <a:spcAft>
                <a:spcPts val="1200"/>
              </a:spcAft>
              <a:buNone/>
            </a:pPr>
            <a:r>
              <a:rPr lang="en">
                <a:latin typeface="Constantia"/>
                <a:ea typeface="Constantia"/>
                <a:cs typeface="Constantia"/>
                <a:sym typeface="Constantia"/>
              </a:rPr>
              <a:t>Người có mặt tại cửa hàng và tương tác với khách hàng (hỗ trợ, đặt sân, quản lý khách hàng)</a:t>
            </a:r>
            <a:endParaRPr>
              <a:latin typeface="Constantia"/>
              <a:ea typeface="Constantia"/>
              <a:cs typeface="Constantia"/>
              <a:sym typeface="Constantia"/>
            </a:endParaRPr>
          </a:p>
        </p:txBody>
      </p:sp>
      <p:sp>
        <p:nvSpPr>
          <p:cNvPr id="853" name="Google Shape;853;p44"/>
          <p:cNvSpPr txBox="1">
            <a:spLocks noGrp="1"/>
          </p:cNvSpPr>
          <p:nvPr>
            <p:ph type="title" idx="5"/>
          </p:nvPr>
        </p:nvSpPr>
        <p:spPr>
          <a:xfrm>
            <a:off x="3890775" y="2144172"/>
            <a:ext cx="983700" cy="861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latin typeface="Comic Sans MS"/>
                <a:ea typeface="Comic Sans MS"/>
                <a:cs typeface="Comic Sans MS"/>
                <a:sym typeface="Comic Sans MS"/>
              </a:rPr>
              <a:t>2.</a:t>
            </a:r>
            <a:endParaRPr>
              <a:latin typeface="Comic Sans MS"/>
              <a:ea typeface="Comic Sans MS"/>
              <a:cs typeface="Comic Sans MS"/>
              <a:sym typeface="Comic Sans MS"/>
            </a:endParaRPr>
          </a:p>
        </p:txBody>
      </p:sp>
      <p:sp>
        <p:nvSpPr>
          <p:cNvPr id="854" name="Google Shape;854;p44"/>
          <p:cNvSpPr txBox="1">
            <a:spLocks noGrp="1"/>
          </p:cNvSpPr>
          <p:nvPr>
            <p:ph type="ctrTitle" idx="6"/>
          </p:nvPr>
        </p:nvSpPr>
        <p:spPr>
          <a:xfrm>
            <a:off x="4874606" y="3270173"/>
            <a:ext cx="3387000" cy="36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Comic Sans MS"/>
                <a:ea typeface="Comic Sans MS"/>
                <a:cs typeface="Comic Sans MS"/>
                <a:sym typeface="Comic Sans MS"/>
              </a:rPr>
              <a:t>Khách hàng</a:t>
            </a:r>
            <a:endParaRPr>
              <a:latin typeface="Comic Sans MS"/>
              <a:ea typeface="Comic Sans MS"/>
              <a:cs typeface="Comic Sans MS"/>
              <a:sym typeface="Comic Sans MS"/>
            </a:endParaRPr>
          </a:p>
        </p:txBody>
      </p:sp>
      <p:sp>
        <p:nvSpPr>
          <p:cNvPr id="855" name="Google Shape;855;p44"/>
          <p:cNvSpPr txBox="1">
            <a:spLocks noGrp="1"/>
          </p:cNvSpPr>
          <p:nvPr>
            <p:ph type="subTitle" idx="7"/>
          </p:nvPr>
        </p:nvSpPr>
        <p:spPr>
          <a:xfrm>
            <a:off x="4874481" y="3799496"/>
            <a:ext cx="3387000" cy="492900"/>
          </a:xfrm>
          <a:prstGeom prst="rect">
            <a:avLst/>
          </a:prstGeom>
        </p:spPr>
        <p:txBody>
          <a:bodyPr spcFirstLastPara="1" wrap="square" lIns="91425" tIns="91425" rIns="91425" bIns="91425" anchor="ctr" anchorCtr="0">
            <a:noAutofit/>
          </a:bodyPr>
          <a:lstStyle/>
          <a:p>
            <a:pPr marL="0" lvl="0" indent="0" algn="just" rtl="0">
              <a:lnSpc>
                <a:spcPct val="115000"/>
              </a:lnSpc>
              <a:spcBef>
                <a:spcPts val="0"/>
              </a:spcBef>
              <a:spcAft>
                <a:spcPts val="1200"/>
              </a:spcAft>
              <a:buNone/>
            </a:pPr>
            <a:r>
              <a:rPr lang="en">
                <a:latin typeface="Constantia"/>
                <a:ea typeface="Constantia"/>
                <a:cs typeface="Constantia"/>
                <a:sym typeface="Constantia"/>
              </a:rPr>
              <a:t>Khách hàng thực hiện các chức năng xem thông tin sân, tra cứu đơn đặt hàng. Họ chủ yếu liên hệ với nhân viên.</a:t>
            </a:r>
            <a:endParaRPr>
              <a:latin typeface="Constantia"/>
              <a:ea typeface="Constantia"/>
              <a:cs typeface="Constantia"/>
              <a:sym typeface="Constantia"/>
            </a:endParaRPr>
          </a:p>
        </p:txBody>
      </p:sp>
      <p:sp>
        <p:nvSpPr>
          <p:cNvPr id="856" name="Google Shape;856;p44"/>
          <p:cNvSpPr txBox="1">
            <a:spLocks noGrp="1"/>
          </p:cNvSpPr>
          <p:nvPr>
            <p:ph type="title" idx="8"/>
          </p:nvPr>
        </p:nvSpPr>
        <p:spPr>
          <a:xfrm>
            <a:off x="3890775" y="3149242"/>
            <a:ext cx="983700" cy="8670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latin typeface="Comic Sans MS"/>
                <a:ea typeface="Comic Sans MS"/>
                <a:cs typeface="Comic Sans MS"/>
                <a:sym typeface="Comic Sans MS"/>
              </a:rPr>
              <a:t>3.</a:t>
            </a:r>
            <a:endParaRPr>
              <a:latin typeface="Comic Sans MS"/>
              <a:ea typeface="Comic Sans MS"/>
              <a:cs typeface="Comic Sans MS"/>
              <a:sym typeface="Comic Sans MS"/>
            </a:endParaRPr>
          </a:p>
        </p:txBody>
      </p:sp>
      <p:sp>
        <p:nvSpPr>
          <p:cNvPr id="857" name="Google Shape;857;p44"/>
          <p:cNvSpPr txBox="1">
            <a:spLocks noGrp="1"/>
          </p:cNvSpPr>
          <p:nvPr>
            <p:ph type="title" idx="15"/>
          </p:nvPr>
        </p:nvSpPr>
        <p:spPr>
          <a:xfrm>
            <a:off x="822750" y="2035128"/>
            <a:ext cx="2835900" cy="1059600"/>
          </a:xfrm>
          <a:prstGeom prst="rect">
            <a:avLst/>
          </a:prstGeom>
        </p:spPr>
        <p:txBody>
          <a:bodyPr spcFirstLastPara="1" wrap="square" lIns="91425" tIns="91425" rIns="91425" bIns="91425" anchor="ctr" anchorCtr="0">
            <a:noAutofit/>
          </a:bodyPr>
          <a:lstStyle/>
          <a:p>
            <a:pPr marL="0" lvl="0" indent="0" algn="just" rtl="0">
              <a:lnSpc>
                <a:spcPct val="150000"/>
              </a:lnSpc>
              <a:spcBef>
                <a:spcPts val="1200"/>
              </a:spcBef>
              <a:spcAft>
                <a:spcPts val="1200"/>
              </a:spcAft>
              <a:buNone/>
            </a:pPr>
            <a:r>
              <a:rPr lang="en" sz="1500" b="0">
                <a:solidFill>
                  <a:srgbClr val="000000"/>
                </a:solidFill>
                <a:latin typeface="Constantia"/>
                <a:ea typeface="Constantia"/>
                <a:cs typeface="Constantia"/>
                <a:sym typeface="Constantia"/>
              </a:rPr>
              <a:t>Hệ thống quản lý sân bóng bao gồm 3 actor: Quản lý, Nhân viên, Khách hàng.</a:t>
            </a:r>
            <a:endParaRPr sz="3400">
              <a:latin typeface="Constantia"/>
              <a:ea typeface="Constantia"/>
              <a:cs typeface="Constantia"/>
              <a:sym typeface="Constantia"/>
            </a:endParaRPr>
          </a:p>
        </p:txBody>
      </p:sp>
    </p:spTree>
  </p:cSld>
  <p:clrMapOvr>
    <a:masterClrMapping/>
  </p:clrMapOvr>
</p:sld>
</file>

<file path=ppt/theme/theme1.xml><?xml version="1.0" encoding="utf-8"?>
<a:theme xmlns:a="http://schemas.openxmlformats.org/drawingml/2006/main" name=" Online News App by Slidesgo">
  <a:themeElements>
    <a:clrScheme name="Simple Light">
      <a:dk1>
        <a:srgbClr val="17336B"/>
      </a:dk1>
      <a:lt1>
        <a:srgbClr val="F9F8FF"/>
      </a:lt1>
      <a:dk2>
        <a:srgbClr val="66BEE9"/>
      </a:dk2>
      <a:lt2>
        <a:srgbClr val="4EB3E4"/>
      </a:lt2>
      <a:accent1>
        <a:srgbClr val="FFD65F"/>
      </a:accent1>
      <a:accent2>
        <a:srgbClr val="FDA0B4"/>
      </a:accent2>
      <a:accent3>
        <a:srgbClr val="E951C2"/>
      </a:accent3>
      <a:accent4>
        <a:srgbClr val="60D8F4"/>
      </a:accent4>
      <a:accent5>
        <a:srgbClr val="81EEEB"/>
      </a:accent5>
      <a:accent6>
        <a:srgbClr val="DF5F69"/>
      </a:accent6>
      <a:hlink>
        <a:srgbClr val="0D285E"/>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710</Words>
  <Application>Microsoft Office PowerPoint</Application>
  <PresentationFormat>On-screen Show (16:9)</PresentationFormat>
  <Paragraphs>90</Paragraphs>
  <Slides>17</Slides>
  <Notes>17</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17</vt:i4>
      </vt:variant>
    </vt:vector>
  </HeadingPairs>
  <TitlesOfParts>
    <vt:vector size="31" baseType="lpstr">
      <vt:lpstr>Rubik Medium</vt:lpstr>
      <vt:lpstr>Arial</vt:lpstr>
      <vt:lpstr>Anaheim</vt:lpstr>
      <vt:lpstr>Rubik Light</vt:lpstr>
      <vt:lpstr>Comic Sans MS</vt:lpstr>
      <vt:lpstr>Denk One</vt:lpstr>
      <vt:lpstr>Amatic SC</vt:lpstr>
      <vt:lpstr>Times New Roman</vt:lpstr>
      <vt:lpstr>Orbitron</vt:lpstr>
      <vt:lpstr>Constantia</vt:lpstr>
      <vt:lpstr>DM Serif Text</vt:lpstr>
      <vt:lpstr>Fira Sans Extra Condensed</vt:lpstr>
      <vt:lpstr>Quicksand</vt:lpstr>
      <vt:lpstr> Online News App by Slidesgo</vt:lpstr>
      <vt:lpstr>HỆ THỐNG QUẢN LÝ SÂN BÓNG</vt:lpstr>
      <vt:lpstr>Nội dung chính</vt:lpstr>
      <vt:lpstr>Lý do chọn đề tài</vt:lpstr>
      <vt:lpstr>PROBLEM</vt:lpstr>
      <vt:lpstr>PROBLEM</vt:lpstr>
      <vt:lpstr>Một vài hình ảnh minh họa</vt:lpstr>
      <vt:lpstr>2. CÁC BÊN LIÊN QUAN</vt:lpstr>
      <vt:lpstr>XÁC ĐỊNH ACTOR</vt:lpstr>
      <vt:lpstr>Quản lý</vt:lpstr>
      <vt:lpstr>CÁC USE CASE CỦA HỆ THỐNG</vt:lpstr>
      <vt:lpstr>PowerPoint Presentation</vt:lpstr>
      <vt:lpstr>3. mÔ TẢ USECASE</vt:lpstr>
      <vt:lpstr>PowerPoint Presentation</vt:lpstr>
      <vt:lpstr>PowerPoint Presentation</vt:lpstr>
      <vt:lpstr>4. SƠ ĐỒ TUẦN TỰ HỆ THỐNG (SSD)</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HỆ THỐNG QUẢN LÝ SÂN BÓNG</dc:title>
  <cp:lastModifiedBy>Vẹn Trần</cp:lastModifiedBy>
  <cp:revision>1</cp:revision>
  <dcterms:modified xsi:type="dcterms:W3CDTF">2023-02-12T16:16:11Z</dcterms:modified>
</cp:coreProperties>
</file>